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7" r:id="rId3"/>
    <p:sldMasterId id="214748369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5143500" cx="9144000"/>
  <p:notesSz cx="6858000" cy="9144000"/>
  <p:embeddedFontLst>
    <p:embeddedFont>
      <p:font typeface="Roboto"/>
      <p:regular r:id="rId54"/>
      <p:bold r:id="rId55"/>
      <p:italic r:id="rId56"/>
      <p:boldItalic r:id="rId57"/>
    </p:embeddedFont>
    <p:embeddedFont>
      <p:font typeface="Amatic SC"/>
      <p:regular r:id="rId58"/>
      <p:bold r:id="rId59"/>
    </p:embeddedFont>
    <p:embeddedFont>
      <p:font typeface="Open Sans SemiBold"/>
      <p:regular r:id="rId60"/>
      <p:bold r:id="rId61"/>
      <p:italic r:id="rId62"/>
      <p:boldItalic r:id="rId63"/>
    </p:embeddedFont>
    <p:embeddedFont>
      <p:font typeface="Open Sans Light"/>
      <p:regular r:id="rId64"/>
      <p:bold r:id="rId65"/>
      <p:italic r:id="rId66"/>
      <p:boldItalic r:id="rId67"/>
    </p:embeddedFont>
    <p:embeddedFont>
      <p:font typeface="Open Sans"/>
      <p:regular r:id="rId68"/>
      <p:bold r:id="rId69"/>
      <p:italic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OpenSans-boldItalic.fntdata"/><Relationship Id="rId70" Type="http://schemas.openxmlformats.org/officeDocument/2006/relationships/font" Target="fonts/OpenSans-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OpenSansSemiBold-italic.fntdata"/><Relationship Id="rId61" Type="http://schemas.openxmlformats.org/officeDocument/2006/relationships/font" Target="fonts/OpenSansSemiBold-bold.fntdata"/><Relationship Id="rId20" Type="http://schemas.openxmlformats.org/officeDocument/2006/relationships/slide" Target="slides/slide15.xml"/><Relationship Id="rId64" Type="http://schemas.openxmlformats.org/officeDocument/2006/relationships/font" Target="fonts/OpenSansLight-regular.fntdata"/><Relationship Id="rId63" Type="http://schemas.openxmlformats.org/officeDocument/2006/relationships/font" Target="fonts/OpenSansSemiBold-boldItalic.fntdata"/><Relationship Id="rId22" Type="http://schemas.openxmlformats.org/officeDocument/2006/relationships/slide" Target="slides/slide17.xml"/><Relationship Id="rId66" Type="http://schemas.openxmlformats.org/officeDocument/2006/relationships/font" Target="fonts/OpenSansLight-italic.fntdata"/><Relationship Id="rId21" Type="http://schemas.openxmlformats.org/officeDocument/2006/relationships/slide" Target="slides/slide16.xml"/><Relationship Id="rId65" Type="http://schemas.openxmlformats.org/officeDocument/2006/relationships/font" Target="fonts/OpenSansLight-bold.fntdata"/><Relationship Id="rId24" Type="http://schemas.openxmlformats.org/officeDocument/2006/relationships/slide" Target="slides/slide19.xml"/><Relationship Id="rId68" Type="http://schemas.openxmlformats.org/officeDocument/2006/relationships/font" Target="fonts/OpenSans-regular.fntdata"/><Relationship Id="rId23" Type="http://schemas.openxmlformats.org/officeDocument/2006/relationships/slide" Target="slides/slide18.xml"/><Relationship Id="rId67" Type="http://schemas.openxmlformats.org/officeDocument/2006/relationships/font" Target="fonts/OpenSansLight-boldItalic.fntdata"/><Relationship Id="rId60" Type="http://schemas.openxmlformats.org/officeDocument/2006/relationships/font" Target="fonts/OpenSansSemiBold-regular.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OpenSans-bold.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bold.fntdata"/><Relationship Id="rId10" Type="http://schemas.openxmlformats.org/officeDocument/2006/relationships/slide" Target="slides/slide5.xml"/><Relationship Id="rId54" Type="http://schemas.openxmlformats.org/officeDocument/2006/relationships/font" Target="fonts/Roboto-regular.fntdata"/><Relationship Id="rId13" Type="http://schemas.openxmlformats.org/officeDocument/2006/relationships/slide" Target="slides/slide8.xml"/><Relationship Id="rId57" Type="http://schemas.openxmlformats.org/officeDocument/2006/relationships/font" Target="fonts/Roboto-boldItalic.fntdata"/><Relationship Id="rId12" Type="http://schemas.openxmlformats.org/officeDocument/2006/relationships/slide" Target="slides/slide7.xml"/><Relationship Id="rId56" Type="http://schemas.openxmlformats.org/officeDocument/2006/relationships/font" Target="fonts/Roboto-italic.fntdata"/><Relationship Id="rId15" Type="http://schemas.openxmlformats.org/officeDocument/2006/relationships/slide" Target="slides/slide10.xml"/><Relationship Id="rId59" Type="http://schemas.openxmlformats.org/officeDocument/2006/relationships/font" Target="fonts/AmaticSC-bold.fntdata"/><Relationship Id="rId14" Type="http://schemas.openxmlformats.org/officeDocument/2006/relationships/slide" Target="slides/slide9.xml"/><Relationship Id="rId58" Type="http://schemas.openxmlformats.org/officeDocument/2006/relationships/font" Target="fonts/AmaticSC-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gif>
</file>

<file path=ppt/media/image26.gif>
</file>

<file path=ppt/media/image27.png>
</file>

<file path=ppt/media/image28.png>
</file>

<file path=ppt/media/image29.gif>
</file>

<file path=ppt/media/image3.png>
</file>

<file path=ppt/media/image30.jpg>
</file>

<file path=ppt/media/image31.jpg>
</file>

<file path=ppt/media/image32.png>
</file>

<file path=ppt/media/image33.jpg>
</file>

<file path=ppt/media/image34.png>
</file>

<file path=ppt/media/image35.png>
</file>

<file path=ppt/media/image36.png>
</file>

<file path=ppt/media/image37.jp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bdfc81a4a_0_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g1bdfc81a4a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ac3d8b6c42_0_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ac3d8b6c42_0_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87832a97c6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87832a97c6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5b3e13a5f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5b3e13a5f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87832a97c6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87832a97c6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87832a97c6_0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87832a97c6_0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87832a97c6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87832a97c6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af3c2643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af3c2643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af3c26433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af3c26433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5b3e13a5ff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5b3e13a5ff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5b3e13a5ff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5b3e13a5ff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ac3d8b6c42_0_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ac3d8b6c42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5b3e13a5ff_0_245: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200">
              <a:solidFill>
                <a:schemeClr val="dk1"/>
              </a:solidFill>
              <a:highlight>
                <a:srgbClr val="FFFFFF"/>
              </a:highlight>
            </a:endParaRPr>
          </a:p>
        </p:txBody>
      </p:sp>
      <p:sp>
        <p:nvSpPr>
          <p:cNvPr id="379" name="Google Shape;379;g5b3e13a5ff_0_2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5b3e13a5f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5b3e13a5f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75764d54c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75764d54c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5b3e13a5ff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5b3e13a5ff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7ba5974101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7ba5974101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5b3e13a5ff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5b3e13a5ff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87832a97c6_0_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87832a97c6_0_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a2571443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a2571443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5b3e13a5ff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5b3e13a5ff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87832a97c6_0_1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87832a97c6_0_1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b78bec6f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3b78bec6f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87832a97c6_0_1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87832a97c6_0_1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87832a97c6_0_1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87832a97c6_0_1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87832a97c6_0_1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87832a97c6_0_1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87832a97c6_0_1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87832a97c6_0_1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75640be419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75640be419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add357da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add357da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add357da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add357da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add357da0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add357da0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add357da0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add357da0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add357da0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add357da0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acbcd20db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acbcd20db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add357da0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add357da0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a5d8d502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a5d8d502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5b3e13a5ff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5b3e13a5ff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75640be419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75640be419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af3c26433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af3c26433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7b6b46ce7d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7b6b46ce7d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7b6b46ce7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7b6b46ce7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af3c26433f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af3c26433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87832a97c6_0_1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87832a97c6_0_1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ac3d8b6c42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ac3d8b6c42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87832a97c6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87832a97c6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c3d8b6c42_0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c3d8b6c42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80c5d59c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80c5d59c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ac3d8b6c42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ac3d8b6c42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0.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7.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6.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b="7535" l="0" r="7800" t="0"/>
          <a:stretch/>
        </p:blipFill>
        <p:spPr>
          <a:xfrm>
            <a:off x="6579650" y="2571750"/>
            <a:ext cx="2564400" cy="2571900"/>
          </a:xfrm>
          <a:prstGeom prst="rect">
            <a:avLst/>
          </a:prstGeom>
          <a:noFill/>
          <a:ln>
            <a:noFill/>
          </a:ln>
        </p:spPr>
      </p:pic>
      <p:sp>
        <p:nvSpPr>
          <p:cNvPr id="11" name="Google Shape;11;p2"/>
          <p:cNvSpPr txBox="1"/>
          <p:nvPr>
            <p:ph type="title"/>
          </p:nvPr>
        </p:nvSpPr>
        <p:spPr>
          <a:xfrm>
            <a:off x="457200" y="834727"/>
            <a:ext cx="8229600" cy="13893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2" name="Google Shape;12;p2"/>
          <p:cNvSpPr txBox="1"/>
          <p:nvPr>
            <p:ph idx="1" type="body"/>
          </p:nvPr>
        </p:nvSpPr>
        <p:spPr>
          <a:xfrm>
            <a:off x="457200" y="2195513"/>
            <a:ext cx="5038800" cy="10035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9pPr>
          </a:lstStyle>
          <a:p/>
        </p:txBody>
      </p:sp>
      <p:sp>
        <p:nvSpPr>
          <p:cNvPr id="13" name="Google Shape;13;p2"/>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p:cSld name="Image">
    <p:bg>
      <p:bgPr>
        <a:solidFill>
          <a:srgbClr val="2D3D4A"/>
        </a:solidFill>
      </p:bgPr>
    </p:bg>
    <p:spTree>
      <p:nvGrpSpPr>
        <p:cNvPr id="51" name="Shape 51"/>
        <p:cNvGrpSpPr/>
        <p:nvPr/>
      </p:nvGrpSpPr>
      <p:grpSpPr>
        <a:xfrm>
          <a:off x="0" y="0"/>
          <a:ext cx="0" cy="0"/>
          <a:chOff x="0" y="0"/>
          <a:chExt cx="0" cy="0"/>
        </a:xfrm>
      </p:grpSpPr>
      <p:sp>
        <p:nvSpPr>
          <p:cNvPr id="52" name="Google Shape;52;p11"/>
          <p:cNvSpPr/>
          <p:nvPr>
            <p:ph idx="2" type="pic"/>
          </p:nvPr>
        </p:nvSpPr>
        <p:spPr>
          <a:xfrm>
            <a:off x="0" y="0"/>
            <a:ext cx="9144000" cy="51435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1pPr>
            <a:lvl2pPr indent="0" lvl="1"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0" lvl="2"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0" lvl="3"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0" lvl="4"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533400" lvl="5"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711200" lvl="6"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889000" lvl="7"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1066800" lvl="8"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53" name="Google Shape;53;p11"/>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p:cSld name="Demo">
    <p:spTree>
      <p:nvGrpSpPr>
        <p:cNvPr id="54" name="Shape 54"/>
        <p:cNvGrpSpPr/>
        <p:nvPr/>
      </p:nvGrpSpPr>
      <p:grpSpPr>
        <a:xfrm>
          <a:off x="0" y="0"/>
          <a:ext cx="0" cy="0"/>
          <a:chOff x="0" y="0"/>
          <a:chExt cx="0" cy="0"/>
        </a:xfrm>
      </p:grpSpPr>
      <p:pic>
        <p:nvPicPr>
          <p:cNvPr id="55" name="Google Shape;55;p12"/>
          <p:cNvPicPr preferRelativeResize="0"/>
          <p:nvPr/>
        </p:nvPicPr>
        <p:blipFill rotWithShape="1">
          <a:blip r:embed="rId2">
            <a:alphaModFix/>
          </a:blip>
          <a:srcRect b="7535" l="0" r="7800" t="0"/>
          <a:stretch/>
        </p:blipFill>
        <p:spPr>
          <a:xfrm>
            <a:off x="6579650" y="2571750"/>
            <a:ext cx="2564400" cy="2571900"/>
          </a:xfrm>
          <a:prstGeom prst="rect">
            <a:avLst/>
          </a:prstGeom>
          <a:noFill/>
          <a:ln>
            <a:noFill/>
          </a:ln>
        </p:spPr>
      </p:pic>
      <p:sp>
        <p:nvSpPr>
          <p:cNvPr id="56" name="Google Shape;56;p12"/>
          <p:cNvSpPr txBox="1"/>
          <p:nvPr>
            <p:ph idx="1" type="body"/>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228600" lvl="0" marL="45720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57" name="Google Shape;57;p12"/>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A Dark">
  <p:cSld name="Logo A Dark">
    <p:spTree>
      <p:nvGrpSpPr>
        <p:cNvPr id="58" name="Shape 58"/>
        <p:cNvGrpSpPr/>
        <p:nvPr/>
      </p:nvGrpSpPr>
      <p:grpSpPr>
        <a:xfrm>
          <a:off x="0" y="0"/>
          <a:ext cx="0" cy="0"/>
          <a:chOff x="0" y="0"/>
          <a:chExt cx="0" cy="0"/>
        </a:xfrm>
      </p:grpSpPr>
      <p:sp>
        <p:nvSpPr>
          <p:cNvPr id="59" name="Google Shape;59;p13"/>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7D97AD"/>
              </a:buClr>
              <a:buFont typeface="Open Sans"/>
              <a:buNone/>
            </a:pPr>
            <a:r>
              <a:rPr b="0" i="0" lang="en" sz="700" u="none" cap="none" strike="noStrike">
                <a:solidFill>
                  <a:srgbClr val="7D97AD"/>
                </a:solidFill>
                <a:latin typeface="Open Sans"/>
                <a:ea typeface="Open Sans"/>
                <a:cs typeface="Open Sans"/>
                <a:sym typeface="Open Sans"/>
              </a:rPr>
              <a:t>© 2016 Udacity. All rights reserved.</a:t>
            </a:r>
            <a:endParaRPr sz="500"/>
          </a:p>
        </p:txBody>
      </p:sp>
      <p:sp>
        <p:nvSpPr>
          <p:cNvPr id="60" name="Google Shape;60;p13"/>
          <p:cNvSpPr/>
          <p:nvPr/>
        </p:nvSpPr>
        <p:spPr>
          <a:xfrm>
            <a:off x="3796401" y="3514398"/>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Font typeface="Open Sans"/>
              <a:buNone/>
            </a:pPr>
            <a:r>
              <a:rPr b="0" i="0" lang="en" sz="1800" u="none" cap="none" strike="noStrike">
                <a:solidFill>
                  <a:srgbClr val="FFFFFF"/>
                </a:solidFill>
                <a:latin typeface="Open Sans"/>
                <a:ea typeface="Open Sans"/>
                <a:cs typeface="Open Sans"/>
                <a:sym typeface="Open Sans"/>
              </a:rPr>
              <a:t>Be in Demand</a:t>
            </a:r>
            <a:endParaRPr sz="500"/>
          </a:p>
        </p:txBody>
      </p:sp>
      <p:pic>
        <p:nvPicPr>
          <p:cNvPr id="61" name="Google Shape;61;p13"/>
          <p:cNvPicPr preferRelativeResize="0"/>
          <p:nvPr/>
        </p:nvPicPr>
        <p:blipFill rotWithShape="1">
          <a:blip r:embed="rId2">
            <a:alphaModFix/>
          </a:blip>
          <a:srcRect b="0" l="0" r="0" t="0"/>
          <a:stretch/>
        </p:blipFill>
        <p:spPr>
          <a:xfrm>
            <a:off x="3485828" y="1370725"/>
            <a:ext cx="2172300" cy="1941000"/>
          </a:xfrm>
          <a:prstGeom prst="rect">
            <a:avLst/>
          </a:prstGeom>
          <a:noFill/>
          <a:ln>
            <a:noFill/>
          </a:ln>
        </p:spPr>
      </p:pic>
      <p:sp>
        <p:nvSpPr>
          <p:cNvPr id="62" name="Google Shape;62;p13"/>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A Light">
  <p:cSld name="Logo A Light">
    <p:bg>
      <p:bgPr>
        <a:solidFill>
          <a:srgbClr val="02B3E4"/>
        </a:solidFill>
      </p:bgPr>
    </p:bg>
    <p:spTree>
      <p:nvGrpSpPr>
        <p:cNvPr id="63" name="Shape 63"/>
        <p:cNvGrpSpPr/>
        <p:nvPr/>
      </p:nvGrpSpPr>
      <p:grpSpPr>
        <a:xfrm>
          <a:off x="0" y="0"/>
          <a:ext cx="0" cy="0"/>
          <a:chOff x="0" y="0"/>
          <a:chExt cx="0" cy="0"/>
        </a:xfrm>
      </p:grpSpPr>
      <p:sp>
        <p:nvSpPr>
          <p:cNvPr id="64" name="Google Shape;64;p14"/>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700" u="none" cap="none" strike="noStrike">
                <a:solidFill>
                  <a:srgbClr val="FAFBFC"/>
                </a:solidFill>
                <a:latin typeface="Open Sans"/>
                <a:ea typeface="Open Sans"/>
                <a:cs typeface="Open Sans"/>
                <a:sym typeface="Open Sans"/>
              </a:rPr>
              <a:t>© 2016 Udacity. All rights reserved.</a:t>
            </a:r>
            <a:endParaRPr sz="500"/>
          </a:p>
        </p:txBody>
      </p:sp>
      <p:sp>
        <p:nvSpPr>
          <p:cNvPr id="65" name="Google Shape;65;p14"/>
          <p:cNvSpPr/>
          <p:nvPr/>
        </p:nvSpPr>
        <p:spPr>
          <a:xfrm>
            <a:off x="3796401" y="3514725"/>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1800" u="none" cap="none" strike="noStrike">
                <a:solidFill>
                  <a:srgbClr val="FAFBFC"/>
                </a:solidFill>
                <a:latin typeface="Open Sans"/>
                <a:ea typeface="Open Sans"/>
                <a:cs typeface="Open Sans"/>
                <a:sym typeface="Open Sans"/>
              </a:rPr>
              <a:t>Be in Demand</a:t>
            </a:r>
            <a:endParaRPr sz="500"/>
          </a:p>
        </p:txBody>
      </p:sp>
      <p:pic>
        <p:nvPicPr>
          <p:cNvPr id="66" name="Google Shape;66;p14"/>
          <p:cNvPicPr preferRelativeResize="0"/>
          <p:nvPr/>
        </p:nvPicPr>
        <p:blipFill rotWithShape="1">
          <a:blip r:embed="rId2">
            <a:alphaModFix/>
          </a:blip>
          <a:srcRect b="0" l="0" r="0" t="0"/>
          <a:stretch/>
        </p:blipFill>
        <p:spPr>
          <a:xfrm>
            <a:off x="3485828" y="1370725"/>
            <a:ext cx="2172300" cy="1941000"/>
          </a:xfrm>
          <a:prstGeom prst="rect">
            <a:avLst/>
          </a:prstGeom>
          <a:noFill/>
          <a:ln>
            <a:noFill/>
          </a:ln>
        </p:spPr>
      </p:pic>
      <p:sp>
        <p:nvSpPr>
          <p:cNvPr id="67" name="Google Shape;67;p14"/>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B Dark">
  <p:cSld name="Logo B Dark">
    <p:spTree>
      <p:nvGrpSpPr>
        <p:cNvPr id="68" name="Shape 68"/>
        <p:cNvGrpSpPr/>
        <p:nvPr/>
      </p:nvGrpSpPr>
      <p:grpSpPr>
        <a:xfrm>
          <a:off x="0" y="0"/>
          <a:ext cx="0" cy="0"/>
          <a:chOff x="0" y="0"/>
          <a:chExt cx="0" cy="0"/>
        </a:xfrm>
      </p:grpSpPr>
      <p:sp>
        <p:nvSpPr>
          <p:cNvPr id="69" name="Google Shape;69;p15"/>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7D97AD"/>
              </a:buClr>
              <a:buFont typeface="Open Sans"/>
              <a:buNone/>
            </a:pPr>
            <a:r>
              <a:rPr b="0" i="0" lang="en" sz="700" u="none" cap="none" strike="noStrike">
                <a:solidFill>
                  <a:srgbClr val="7D97AD"/>
                </a:solidFill>
                <a:latin typeface="Open Sans"/>
                <a:ea typeface="Open Sans"/>
                <a:cs typeface="Open Sans"/>
                <a:sym typeface="Open Sans"/>
              </a:rPr>
              <a:t>© 2016 Udacity. All rights reserved.</a:t>
            </a:r>
            <a:endParaRPr sz="500"/>
          </a:p>
        </p:txBody>
      </p:sp>
      <p:sp>
        <p:nvSpPr>
          <p:cNvPr id="70" name="Google Shape;70;p15"/>
          <p:cNvSpPr/>
          <p:nvPr/>
        </p:nvSpPr>
        <p:spPr>
          <a:xfrm>
            <a:off x="3796401" y="3048793"/>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Font typeface="Open Sans"/>
              <a:buNone/>
            </a:pPr>
            <a:r>
              <a:rPr b="0" i="0" lang="en" sz="1800" u="none" cap="none" strike="noStrike">
                <a:solidFill>
                  <a:srgbClr val="FFFFFF"/>
                </a:solidFill>
                <a:latin typeface="Open Sans"/>
                <a:ea typeface="Open Sans"/>
                <a:cs typeface="Open Sans"/>
                <a:sym typeface="Open Sans"/>
              </a:rPr>
              <a:t>Be in Demand</a:t>
            </a:r>
            <a:endParaRPr sz="500"/>
          </a:p>
        </p:txBody>
      </p:sp>
      <p:pic>
        <p:nvPicPr>
          <p:cNvPr id="71" name="Google Shape;71;p15"/>
          <p:cNvPicPr preferRelativeResize="0"/>
          <p:nvPr/>
        </p:nvPicPr>
        <p:blipFill rotWithShape="1">
          <a:blip r:embed="rId2">
            <a:alphaModFix/>
          </a:blip>
          <a:srcRect b="0" l="0" r="0" t="0"/>
          <a:stretch/>
        </p:blipFill>
        <p:spPr>
          <a:xfrm>
            <a:off x="2500679" y="2221260"/>
            <a:ext cx="4143300" cy="720000"/>
          </a:xfrm>
          <a:prstGeom prst="rect">
            <a:avLst/>
          </a:prstGeom>
          <a:noFill/>
          <a:ln>
            <a:noFill/>
          </a:ln>
        </p:spPr>
      </p:pic>
      <p:sp>
        <p:nvSpPr>
          <p:cNvPr id="72" name="Google Shape;72;p15"/>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B Light">
  <p:cSld name="Logo B Light">
    <p:bg>
      <p:bgPr>
        <a:solidFill>
          <a:srgbClr val="02B3E4"/>
        </a:solidFill>
      </p:bgPr>
    </p:bg>
    <p:spTree>
      <p:nvGrpSpPr>
        <p:cNvPr id="73" name="Shape 73"/>
        <p:cNvGrpSpPr/>
        <p:nvPr/>
      </p:nvGrpSpPr>
      <p:grpSpPr>
        <a:xfrm>
          <a:off x="0" y="0"/>
          <a:ext cx="0" cy="0"/>
          <a:chOff x="0" y="0"/>
          <a:chExt cx="0" cy="0"/>
        </a:xfrm>
      </p:grpSpPr>
      <p:sp>
        <p:nvSpPr>
          <p:cNvPr id="74" name="Google Shape;74;p16"/>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700" u="none" cap="none" strike="noStrike">
                <a:solidFill>
                  <a:srgbClr val="FAFBFC"/>
                </a:solidFill>
                <a:latin typeface="Open Sans"/>
                <a:ea typeface="Open Sans"/>
                <a:cs typeface="Open Sans"/>
                <a:sym typeface="Open Sans"/>
              </a:rPr>
              <a:t>© 2016 Udacity. All rights reserved.</a:t>
            </a:r>
            <a:endParaRPr sz="500"/>
          </a:p>
        </p:txBody>
      </p:sp>
      <p:sp>
        <p:nvSpPr>
          <p:cNvPr id="75" name="Google Shape;75;p16"/>
          <p:cNvSpPr/>
          <p:nvPr/>
        </p:nvSpPr>
        <p:spPr>
          <a:xfrm>
            <a:off x="3796401" y="3048793"/>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1800" u="none" cap="none" strike="noStrike">
                <a:solidFill>
                  <a:srgbClr val="FAFBFC"/>
                </a:solidFill>
                <a:latin typeface="Open Sans"/>
                <a:ea typeface="Open Sans"/>
                <a:cs typeface="Open Sans"/>
                <a:sym typeface="Open Sans"/>
              </a:rPr>
              <a:t>Be in Demand</a:t>
            </a:r>
            <a:endParaRPr sz="500"/>
          </a:p>
        </p:txBody>
      </p:sp>
      <p:pic>
        <p:nvPicPr>
          <p:cNvPr id="76" name="Google Shape;76;p16"/>
          <p:cNvPicPr preferRelativeResize="0"/>
          <p:nvPr/>
        </p:nvPicPr>
        <p:blipFill rotWithShape="1">
          <a:blip r:embed="rId2">
            <a:alphaModFix/>
          </a:blip>
          <a:srcRect b="0" l="0" r="0" t="0"/>
          <a:stretch/>
        </p:blipFill>
        <p:spPr>
          <a:xfrm>
            <a:off x="2500313" y="2221260"/>
            <a:ext cx="4143300" cy="720000"/>
          </a:xfrm>
          <a:prstGeom prst="rect">
            <a:avLst/>
          </a:prstGeom>
          <a:noFill/>
          <a:ln>
            <a:noFill/>
          </a:ln>
        </p:spPr>
      </p:pic>
      <p:sp>
        <p:nvSpPr>
          <p:cNvPr id="77" name="Google Shape;77;p16"/>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bg>
      <p:bgPr>
        <a:solidFill>
          <a:srgbClr val="FFFFFF"/>
        </a:solidFill>
      </p:bgPr>
    </p:bg>
    <p:spTree>
      <p:nvGrpSpPr>
        <p:cNvPr id="78" name="Shape 78"/>
        <p:cNvGrpSpPr/>
        <p:nvPr/>
      </p:nvGrpSpPr>
      <p:grpSpPr>
        <a:xfrm>
          <a:off x="0" y="0"/>
          <a:ext cx="0" cy="0"/>
          <a:chOff x="0" y="0"/>
          <a:chExt cx="0" cy="0"/>
        </a:xfrm>
      </p:grpSpPr>
      <p:sp>
        <p:nvSpPr>
          <p:cNvPr id="79" name="Google Shape;79;p17"/>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 Only">
    <p:spTree>
      <p:nvGrpSpPr>
        <p:cNvPr id="80" name="Shape 80"/>
        <p:cNvGrpSpPr/>
        <p:nvPr/>
      </p:nvGrpSpPr>
      <p:grpSpPr>
        <a:xfrm>
          <a:off x="0" y="0"/>
          <a:ext cx="0" cy="0"/>
          <a:chOff x="0" y="0"/>
          <a:chExt cx="0" cy="0"/>
        </a:xfrm>
      </p:grpSpPr>
      <p:sp>
        <p:nvSpPr>
          <p:cNvPr id="81" name="Google Shape;81;p18"/>
          <p:cNvSpPr txBox="1"/>
          <p:nvPr>
            <p:ph type="title"/>
          </p:nvPr>
        </p:nvSpPr>
        <p:spPr>
          <a:xfrm>
            <a:off x="355656" y="66405"/>
            <a:ext cx="8544600" cy="861000"/>
          </a:xfrm>
          <a:prstGeom prst="rect">
            <a:avLst/>
          </a:prstGeom>
          <a:noFill/>
          <a:ln>
            <a:noFill/>
          </a:ln>
        </p:spPr>
        <p:txBody>
          <a:bodyPr anchorCtr="0" anchor="ctr" bIns="34275" lIns="34275" spcFirstLastPara="1" rIns="34275" wrap="square" tIns="34275">
            <a:noAutofit/>
          </a:bodyPr>
          <a:lstStyle>
            <a:lvl1pPr lvl="0" rtl="0" algn="ctr">
              <a:spcBef>
                <a:spcPts val="0"/>
              </a:spcBef>
              <a:spcAft>
                <a:spcPts val="0"/>
              </a:spcAft>
              <a:buClr>
                <a:srgbClr val="35434E"/>
              </a:buClr>
              <a:buSzPts val="6000"/>
              <a:buFont typeface="Amatic SC"/>
              <a:buNone/>
              <a:defRPr b="0" sz="6000">
                <a:solidFill>
                  <a:srgbClr val="35434E"/>
                </a:solidFill>
                <a:latin typeface="Amatic SC"/>
                <a:ea typeface="Amatic SC"/>
                <a:cs typeface="Amatic SC"/>
                <a:sym typeface="Amatic SC"/>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82" name="Google Shape;82;p18"/>
          <p:cNvSpPr txBox="1"/>
          <p:nvPr>
            <p:ph idx="12" type="sldNum"/>
          </p:nvPr>
        </p:nvSpPr>
        <p:spPr>
          <a:xfrm>
            <a:off x="8556784" y="4749851"/>
            <a:ext cx="548700" cy="393900"/>
          </a:xfrm>
          <a:prstGeom prst="rect">
            <a:avLst/>
          </a:prstGeom>
        </p:spPr>
        <p:txBody>
          <a:bodyPr anchorCtr="0" anchor="t" bIns="19050" lIns="19050" spcFirstLastPara="1" rIns="19050" wrap="square" tIns="19050">
            <a:noAutofit/>
          </a:bodyPr>
          <a:lstStyle>
            <a:lvl1pPr lvl="0" rtl="0" algn="r">
              <a:buNone/>
              <a:defRPr sz="1100">
                <a:solidFill>
                  <a:srgbClr val="9CBDD8"/>
                </a:solidFill>
              </a:defRPr>
            </a:lvl1pPr>
            <a:lvl2pPr lvl="1" rtl="0" algn="r">
              <a:buNone/>
              <a:defRPr sz="1100">
                <a:solidFill>
                  <a:srgbClr val="9CBDD8"/>
                </a:solidFill>
              </a:defRPr>
            </a:lvl2pPr>
            <a:lvl3pPr lvl="2" rtl="0" algn="r">
              <a:buNone/>
              <a:defRPr sz="1100">
                <a:solidFill>
                  <a:srgbClr val="9CBDD8"/>
                </a:solidFill>
              </a:defRPr>
            </a:lvl3pPr>
            <a:lvl4pPr lvl="3" rtl="0" algn="r">
              <a:buNone/>
              <a:defRPr sz="1100">
                <a:solidFill>
                  <a:srgbClr val="9CBDD8"/>
                </a:solidFill>
              </a:defRPr>
            </a:lvl4pPr>
            <a:lvl5pPr lvl="4" rtl="0" algn="r">
              <a:buNone/>
              <a:defRPr sz="1100">
                <a:solidFill>
                  <a:srgbClr val="9CBDD8"/>
                </a:solidFill>
              </a:defRPr>
            </a:lvl5pPr>
            <a:lvl6pPr lvl="5" rtl="0" algn="r">
              <a:buNone/>
              <a:defRPr sz="1100">
                <a:solidFill>
                  <a:srgbClr val="9CBDD8"/>
                </a:solidFill>
              </a:defRPr>
            </a:lvl6pPr>
            <a:lvl7pPr lvl="6" rtl="0" algn="r">
              <a:buNone/>
              <a:defRPr sz="1100">
                <a:solidFill>
                  <a:srgbClr val="9CBDD8"/>
                </a:solidFill>
              </a:defRPr>
            </a:lvl7pPr>
            <a:lvl8pPr lvl="7" rtl="0" algn="r">
              <a:buNone/>
              <a:defRPr sz="1100">
                <a:solidFill>
                  <a:srgbClr val="9CBDD8"/>
                </a:solidFill>
              </a:defRPr>
            </a:lvl8pPr>
            <a:lvl9pPr lvl="8" rtl="0" algn="r">
              <a:buNone/>
              <a:defRPr sz="1100">
                <a:solidFill>
                  <a:srgbClr val="9CBDD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p:cSld name="TITLE_1">
    <p:spTree>
      <p:nvGrpSpPr>
        <p:cNvPr id="83" name="Shape 83"/>
        <p:cNvGrpSpPr/>
        <p:nvPr/>
      </p:nvGrpSpPr>
      <p:grpSpPr>
        <a:xfrm>
          <a:off x="0" y="0"/>
          <a:ext cx="0" cy="0"/>
          <a:chOff x="0" y="0"/>
          <a:chExt cx="0" cy="0"/>
        </a:xfrm>
      </p:grpSpPr>
      <p:sp>
        <p:nvSpPr>
          <p:cNvPr id="84" name="Google Shape;84;p19"/>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5" name="Google Shape;85;p19"/>
          <p:cNvSpPr txBox="1"/>
          <p:nvPr>
            <p:ph idx="1" type="subTitle"/>
          </p:nvPr>
        </p:nvSpPr>
        <p:spPr>
          <a:xfrm>
            <a:off x="311700" y="2834125"/>
            <a:ext cx="8520600" cy="792600"/>
          </a:xfrm>
          <a:prstGeom prst="rect">
            <a:avLst/>
          </a:prstGeom>
        </p:spPr>
        <p:txBody>
          <a:bodyPr anchorCtr="0" anchor="t" bIns="34275" lIns="34275" spcFirstLastPara="1" rIns="34275" wrap="square" tIns="34275">
            <a:noAutofit/>
          </a:bodyPr>
          <a:lstStyle>
            <a:lvl1pPr lvl="0" rtl="0" algn="ctr">
              <a:lnSpc>
                <a:spcPct val="100000"/>
              </a:lnSpc>
              <a:spcBef>
                <a:spcPts val="700"/>
              </a:spcBef>
              <a:spcAft>
                <a:spcPts val="0"/>
              </a:spcAft>
              <a:buSzPts val="2800"/>
              <a:buNone/>
              <a:defRPr sz="2800"/>
            </a:lvl1pPr>
            <a:lvl2pPr lvl="1" rtl="0" algn="ctr">
              <a:lnSpc>
                <a:spcPct val="100000"/>
              </a:lnSpc>
              <a:spcBef>
                <a:spcPts val="700"/>
              </a:spcBef>
              <a:spcAft>
                <a:spcPts val="0"/>
              </a:spcAft>
              <a:buSzPts val="2800"/>
              <a:buNone/>
              <a:defRPr sz="2800"/>
            </a:lvl2pPr>
            <a:lvl3pPr lvl="2" rtl="0" algn="ctr">
              <a:lnSpc>
                <a:spcPct val="100000"/>
              </a:lnSpc>
              <a:spcBef>
                <a:spcPts val="700"/>
              </a:spcBef>
              <a:spcAft>
                <a:spcPts val="0"/>
              </a:spcAft>
              <a:buSzPts val="2800"/>
              <a:buNone/>
              <a:defRPr sz="2800"/>
            </a:lvl3pPr>
            <a:lvl4pPr lvl="3" rtl="0" algn="ctr">
              <a:lnSpc>
                <a:spcPct val="100000"/>
              </a:lnSpc>
              <a:spcBef>
                <a:spcPts val="700"/>
              </a:spcBef>
              <a:spcAft>
                <a:spcPts val="0"/>
              </a:spcAft>
              <a:buSzPts val="2800"/>
              <a:buNone/>
              <a:defRPr sz="2800"/>
            </a:lvl4pPr>
            <a:lvl5pPr lvl="4" rtl="0" algn="ctr">
              <a:lnSpc>
                <a:spcPct val="100000"/>
              </a:lnSpc>
              <a:spcBef>
                <a:spcPts val="700"/>
              </a:spcBef>
              <a:spcAft>
                <a:spcPts val="0"/>
              </a:spcAft>
              <a:buSzPts val="2800"/>
              <a:buNone/>
              <a:defRPr sz="2800"/>
            </a:lvl5pPr>
            <a:lvl6pPr lvl="5" rtl="0" algn="ctr">
              <a:lnSpc>
                <a:spcPct val="100000"/>
              </a:lnSpc>
              <a:spcBef>
                <a:spcPts val="700"/>
              </a:spcBef>
              <a:spcAft>
                <a:spcPts val="0"/>
              </a:spcAft>
              <a:buSzPts val="2800"/>
              <a:buNone/>
              <a:defRPr sz="2800"/>
            </a:lvl6pPr>
            <a:lvl7pPr lvl="6" rtl="0" algn="ctr">
              <a:lnSpc>
                <a:spcPct val="100000"/>
              </a:lnSpc>
              <a:spcBef>
                <a:spcPts val="700"/>
              </a:spcBef>
              <a:spcAft>
                <a:spcPts val="0"/>
              </a:spcAft>
              <a:buSzPts val="2800"/>
              <a:buNone/>
              <a:defRPr sz="2800"/>
            </a:lvl7pPr>
            <a:lvl8pPr lvl="7" rtl="0" algn="ctr">
              <a:lnSpc>
                <a:spcPct val="100000"/>
              </a:lnSpc>
              <a:spcBef>
                <a:spcPts val="700"/>
              </a:spcBef>
              <a:spcAft>
                <a:spcPts val="0"/>
              </a:spcAft>
              <a:buSzPts val="2800"/>
              <a:buNone/>
              <a:defRPr sz="2800"/>
            </a:lvl8pPr>
            <a:lvl9pPr lvl="8" rtl="0" algn="ctr">
              <a:lnSpc>
                <a:spcPct val="100000"/>
              </a:lnSpc>
              <a:spcBef>
                <a:spcPts val="700"/>
              </a:spcBef>
              <a:spcAft>
                <a:spcPts val="0"/>
              </a:spcAft>
              <a:buSzPts val="2800"/>
              <a:buNone/>
              <a:defRPr sz="2800"/>
            </a:lvl9pPr>
          </a:lstStyle>
          <a:p/>
        </p:txBody>
      </p:sp>
      <p:sp>
        <p:nvSpPr>
          <p:cNvPr id="86" name="Google Shape;86;p19"/>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87" name="Shape 87"/>
        <p:cNvGrpSpPr/>
        <p:nvPr/>
      </p:nvGrpSpPr>
      <p:grpSpPr>
        <a:xfrm>
          <a:off x="0" y="0"/>
          <a:ext cx="0" cy="0"/>
          <a:chOff x="0" y="0"/>
          <a:chExt cx="0" cy="0"/>
        </a:xfrm>
      </p:grpSpPr>
      <p:sp>
        <p:nvSpPr>
          <p:cNvPr id="88" name="Google Shape;88;p20"/>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9" name="Google Shape;89;p20"/>
          <p:cNvSpPr txBox="1"/>
          <p:nvPr>
            <p:ph idx="1" type="subTitle"/>
          </p:nvPr>
        </p:nvSpPr>
        <p:spPr>
          <a:xfrm>
            <a:off x="311700" y="2834125"/>
            <a:ext cx="8520600" cy="792600"/>
          </a:xfrm>
          <a:prstGeom prst="rect">
            <a:avLst/>
          </a:prstGeom>
        </p:spPr>
        <p:txBody>
          <a:bodyPr anchorCtr="0" anchor="t" bIns="34275" lIns="34275" spcFirstLastPara="1" rIns="34275" wrap="square" tIns="34275">
            <a:noAutofit/>
          </a:bodyPr>
          <a:lstStyle>
            <a:lvl1pPr lvl="0" rtl="0" algn="ctr">
              <a:lnSpc>
                <a:spcPct val="100000"/>
              </a:lnSpc>
              <a:spcBef>
                <a:spcPts val="700"/>
              </a:spcBef>
              <a:spcAft>
                <a:spcPts val="0"/>
              </a:spcAft>
              <a:buSzPts val="2800"/>
              <a:buNone/>
              <a:defRPr sz="2800"/>
            </a:lvl1pPr>
            <a:lvl2pPr lvl="1" rtl="0" algn="ctr">
              <a:lnSpc>
                <a:spcPct val="100000"/>
              </a:lnSpc>
              <a:spcBef>
                <a:spcPts val="700"/>
              </a:spcBef>
              <a:spcAft>
                <a:spcPts val="0"/>
              </a:spcAft>
              <a:buSzPts val="2800"/>
              <a:buNone/>
              <a:defRPr sz="2800"/>
            </a:lvl2pPr>
            <a:lvl3pPr lvl="2" rtl="0" algn="ctr">
              <a:lnSpc>
                <a:spcPct val="100000"/>
              </a:lnSpc>
              <a:spcBef>
                <a:spcPts val="700"/>
              </a:spcBef>
              <a:spcAft>
                <a:spcPts val="0"/>
              </a:spcAft>
              <a:buSzPts val="2800"/>
              <a:buNone/>
              <a:defRPr sz="2800"/>
            </a:lvl3pPr>
            <a:lvl4pPr lvl="3" rtl="0" algn="ctr">
              <a:lnSpc>
                <a:spcPct val="100000"/>
              </a:lnSpc>
              <a:spcBef>
                <a:spcPts val="700"/>
              </a:spcBef>
              <a:spcAft>
                <a:spcPts val="0"/>
              </a:spcAft>
              <a:buSzPts val="2800"/>
              <a:buNone/>
              <a:defRPr sz="2800"/>
            </a:lvl4pPr>
            <a:lvl5pPr lvl="4" rtl="0" algn="ctr">
              <a:lnSpc>
                <a:spcPct val="100000"/>
              </a:lnSpc>
              <a:spcBef>
                <a:spcPts val="700"/>
              </a:spcBef>
              <a:spcAft>
                <a:spcPts val="0"/>
              </a:spcAft>
              <a:buSzPts val="2800"/>
              <a:buNone/>
              <a:defRPr sz="2800"/>
            </a:lvl5pPr>
            <a:lvl6pPr lvl="5" rtl="0" algn="ctr">
              <a:lnSpc>
                <a:spcPct val="100000"/>
              </a:lnSpc>
              <a:spcBef>
                <a:spcPts val="700"/>
              </a:spcBef>
              <a:spcAft>
                <a:spcPts val="0"/>
              </a:spcAft>
              <a:buSzPts val="2800"/>
              <a:buNone/>
              <a:defRPr sz="2800"/>
            </a:lvl6pPr>
            <a:lvl7pPr lvl="6" rtl="0" algn="ctr">
              <a:lnSpc>
                <a:spcPct val="100000"/>
              </a:lnSpc>
              <a:spcBef>
                <a:spcPts val="700"/>
              </a:spcBef>
              <a:spcAft>
                <a:spcPts val="0"/>
              </a:spcAft>
              <a:buSzPts val="2800"/>
              <a:buNone/>
              <a:defRPr sz="2800"/>
            </a:lvl7pPr>
            <a:lvl8pPr lvl="7" rtl="0" algn="ctr">
              <a:lnSpc>
                <a:spcPct val="100000"/>
              </a:lnSpc>
              <a:spcBef>
                <a:spcPts val="700"/>
              </a:spcBef>
              <a:spcAft>
                <a:spcPts val="0"/>
              </a:spcAft>
              <a:buSzPts val="2800"/>
              <a:buNone/>
              <a:defRPr sz="2800"/>
            </a:lvl8pPr>
            <a:lvl9pPr lvl="8" rtl="0" algn="ctr">
              <a:lnSpc>
                <a:spcPct val="100000"/>
              </a:lnSpc>
              <a:spcBef>
                <a:spcPts val="700"/>
              </a:spcBef>
              <a:spcAft>
                <a:spcPts val="0"/>
              </a:spcAft>
              <a:buSzPts val="2800"/>
              <a:buNone/>
              <a:defRPr sz="2800"/>
            </a:lvl9pPr>
          </a:lstStyle>
          <a:p/>
        </p:txBody>
      </p:sp>
      <p:sp>
        <p:nvSpPr>
          <p:cNvPr id="90" name="Google Shape;90;p20"/>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gue"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6" name="Google Shape;16;p3"/>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3">
  <p:cSld name="TITLE_3">
    <p:spTree>
      <p:nvGrpSpPr>
        <p:cNvPr id="91" name="Shape 91"/>
        <p:cNvGrpSpPr/>
        <p:nvPr/>
      </p:nvGrpSpPr>
      <p:grpSpPr>
        <a:xfrm>
          <a:off x="0" y="0"/>
          <a:ext cx="0" cy="0"/>
          <a:chOff x="0" y="0"/>
          <a:chExt cx="0" cy="0"/>
        </a:xfrm>
      </p:grpSpPr>
      <p:sp>
        <p:nvSpPr>
          <p:cNvPr id="92" name="Google Shape;92;p21"/>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3" name="Google Shape;93;p21"/>
          <p:cNvSpPr txBox="1"/>
          <p:nvPr>
            <p:ph idx="1" type="subTitle"/>
          </p:nvPr>
        </p:nvSpPr>
        <p:spPr>
          <a:xfrm>
            <a:off x="311700" y="2834125"/>
            <a:ext cx="8520600" cy="792600"/>
          </a:xfrm>
          <a:prstGeom prst="rect">
            <a:avLst/>
          </a:prstGeom>
        </p:spPr>
        <p:txBody>
          <a:bodyPr anchorCtr="0" anchor="t" bIns="34275" lIns="34275" spcFirstLastPara="1" rIns="34275" wrap="square" tIns="34275">
            <a:noAutofit/>
          </a:bodyPr>
          <a:lstStyle>
            <a:lvl1pPr lvl="0" rtl="0" algn="ctr">
              <a:lnSpc>
                <a:spcPct val="100000"/>
              </a:lnSpc>
              <a:spcBef>
                <a:spcPts val="700"/>
              </a:spcBef>
              <a:spcAft>
                <a:spcPts val="0"/>
              </a:spcAft>
              <a:buSzPts val="2800"/>
              <a:buNone/>
              <a:defRPr sz="2800"/>
            </a:lvl1pPr>
            <a:lvl2pPr lvl="1" rtl="0" algn="ctr">
              <a:lnSpc>
                <a:spcPct val="100000"/>
              </a:lnSpc>
              <a:spcBef>
                <a:spcPts val="700"/>
              </a:spcBef>
              <a:spcAft>
                <a:spcPts val="0"/>
              </a:spcAft>
              <a:buSzPts val="2800"/>
              <a:buNone/>
              <a:defRPr sz="2800"/>
            </a:lvl2pPr>
            <a:lvl3pPr lvl="2" rtl="0" algn="ctr">
              <a:lnSpc>
                <a:spcPct val="100000"/>
              </a:lnSpc>
              <a:spcBef>
                <a:spcPts val="700"/>
              </a:spcBef>
              <a:spcAft>
                <a:spcPts val="0"/>
              </a:spcAft>
              <a:buSzPts val="2800"/>
              <a:buNone/>
              <a:defRPr sz="2800"/>
            </a:lvl3pPr>
            <a:lvl4pPr lvl="3" rtl="0" algn="ctr">
              <a:lnSpc>
                <a:spcPct val="100000"/>
              </a:lnSpc>
              <a:spcBef>
                <a:spcPts val="700"/>
              </a:spcBef>
              <a:spcAft>
                <a:spcPts val="0"/>
              </a:spcAft>
              <a:buSzPts val="2800"/>
              <a:buNone/>
              <a:defRPr sz="2800"/>
            </a:lvl4pPr>
            <a:lvl5pPr lvl="4" rtl="0" algn="ctr">
              <a:lnSpc>
                <a:spcPct val="100000"/>
              </a:lnSpc>
              <a:spcBef>
                <a:spcPts val="700"/>
              </a:spcBef>
              <a:spcAft>
                <a:spcPts val="0"/>
              </a:spcAft>
              <a:buSzPts val="2800"/>
              <a:buNone/>
              <a:defRPr sz="2800"/>
            </a:lvl5pPr>
            <a:lvl6pPr lvl="5" rtl="0" algn="ctr">
              <a:lnSpc>
                <a:spcPct val="100000"/>
              </a:lnSpc>
              <a:spcBef>
                <a:spcPts val="700"/>
              </a:spcBef>
              <a:spcAft>
                <a:spcPts val="0"/>
              </a:spcAft>
              <a:buSzPts val="2800"/>
              <a:buNone/>
              <a:defRPr sz="2800"/>
            </a:lvl6pPr>
            <a:lvl7pPr lvl="6" rtl="0" algn="ctr">
              <a:lnSpc>
                <a:spcPct val="100000"/>
              </a:lnSpc>
              <a:spcBef>
                <a:spcPts val="700"/>
              </a:spcBef>
              <a:spcAft>
                <a:spcPts val="0"/>
              </a:spcAft>
              <a:buSzPts val="2800"/>
              <a:buNone/>
              <a:defRPr sz="2800"/>
            </a:lvl7pPr>
            <a:lvl8pPr lvl="7" rtl="0" algn="ctr">
              <a:lnSpc>
                <a:spcPct val="100000"/>
              </a:lnSpc>
              <a:spcBef>
                <a:spcPts val="700"/>
              </a:spcBef>
              <a:spcAft>
                <a:spcPts val="0"/>
              </a:spcAft>
              <a:buSzPts val="2800"/>
              <a:buNone/>
              <a:defRPr sz="2800"/>
            </a:lvl8pPr>
            <a:lvl9pPr lvl="8" rtl="0" algn="ctr">
              <a:lnSpc>
                <a:spcPct val="100000"/>
              </a:lnSpc>
              <a:spcBef>
                <a:spcPts val="700"/>
              </a:spcBef>
              <a:spcAft>
                <a:spcPts val="0"/>
              </a:spcAft>
              <a:buSzPts val="2800"/>
              <a:buNone/>
              <a:defRPr sz="2800"/>
            </a:lvl9pPr>
          </a:lstStyle>
          <a:p/>
        </p:txBody>
      </p:sp>
      <p:sp>
        <p:nvSpPr>
          <p:cNvPr id="94" name="Google Shape;94;p21"/>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4">
  <p:cSld name="TITLE_4">
    <p:spTree>
      <p:nvGrpSpPr>
        <p:cNvPr id="95" name="Shape 95"/>
        <p:cNvGrpSpPr/>
        <p:nvPr/>
      </p:nvGrpSpPr>
      <p:grpSpPr>
        <a:xfrm>
          <a:off x="0" y="0"/>
          <a:ext cx="0" cy="0"/>
          <a:chOff x="0" y="0"/>
          <a:chExt cx="0" cy="0"/>
        </a:xfrm>
      </p:grpSpPr>
      <p:sp>
        <p:nvSpPr>
          <p:cNvPr id="96" name="Google Shape;96;p22"/>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7" name="Google Shape;97;p22"/>
          <p:cNvSpPr txBox="1"/>
          <p:nvPr>
            <p:ph idx="1" type="subTitle"/>
          </p:nvPr>
        </p:nvSpPr>
        <p:spPr>
          <a:xfrm>
            <a:off x="311700" y="2834125"/>
            <a:ext cx="8520600" cy="792600"/>
          </a:xfrm>
          <a:prstGeom prst="rect">
            <a:avLst/>
          </a:prstGeom>
        </p:spPr>
        <p:txBody>
          <a:bodyPr anchorCtr="0" anchor="t" bIns="34275" lIns="34275" spcFirstLastPara="1" rIns="34275" wrap="square" tIns="34275">
            <a:noAutofit/>
          </a:bodyPr>
          <a:lstStyle>
            <a:lvl1pPr lvl="0" rtl="0" algn="ctr">
              <a:lnSpc>
                <a:spcPct val="100000"/>
              </a:lnSpc>
              <a:spcBef>
                <a:spcPts val="700"/>
              </a:spcBef>
              <a:spcAft>
                <a:spcPts val="0"/>
              </a:spcAft>
              <a:buSzPts val="2800"/>
              <a:buNone/>
              <a:defRPr sz="2800"/>
            </a:lvl1pPr>
            <a:lvl2pPr lvl="1" rtl="0" algn="ctr">
              <a:lnSpc>
                <a:spcPct val="100000"/>
              </a:lnSpc>
              <a:spcBef>
                <a:spcPts val="700"/>
              </a:spcBef>
              <a:spcAft>
                <a:spcPts val="0"/>
              </a:spcAft>
              <a:buSzPts val="2800"/>
              <a:buNone/>
              <a:defRPr sz="2800"/>
            </a:lvl2pPr>
            <a:lvl3pPr lvl="2" rtl="0" algn="ctr">
              <a:lnSpc>
                <a:spcPct val="100000"/>
              </a:lnSpc>
              <a:spcBef>
                <a:spcPts val="700"/>
              </a:spcBef>
              <a:spcAft>
                <a:spcPts val="0"/>
              </a:spcAft>
              <a:buSzPts val="2800"/>
              <a:buNone/>
              <a:defRPr sz="2800"/>
            </a:lvl3pPr>
            <a:lvl4pPr lvl="3" rtl="0" algn="ctr">
              <a:lnSpc>
                <a:spcPct val="100000"/>
              </a:lnSpc>
              <a:spcBef>
                <a:spcPts val="700"/>
              </a:spcBef>
              <a:spcAft>
                <a:spcPts val="0"/>
              </a:spcAft>
              <a:buSzPts val="2800"/>
              <a:buNone/>
              <a:defRPr sz="2800"/>
            </a:lvl4pPr>
            <a:lvl5pPr lvl="4" rtl="0" algn="ctr">
              <a:lnSpc>
                <a:spcPct val="100000"/>
              </a:lnSpc>
              <a:spcBef>
                <a:spcPts val="700"/>
              </a:spcBef>
              <a:spcAft>
                <a:spcPts val="0"/>
              </a:spcAft>
              <a:buSzPts val="2800"/>
              <a:buNone/>
              <a:defRPr sz="2800"/>
            </a:lvl5pPr>
            <a:lvl6pPr lvl="5" rtl="0" algn="ctr">
              <a:lnSpc>
                <a:spcPct val="100000"/>
              </a:lnSpc>
              <a:spcBef>
                <a:spcPts val="700"/>
              </a:spcBef>
              <a:spcAft>
                <a:spcPts val="0"/>
              </a:spcAft>
              <a:buSzPts val="2800"/>
              <a:buNone/>
              <a:defRPr sz="2800"/>
            </a:lvl6pPr>
            <a:lvl7pPr lvl="6" rtl="0" algn="ctr">
              <a:lnSpc>
                <a:spcPct val="100000"/>
              </a:lnSpc>
              <a:spcBef>
                <a:spcPts val="700"/>
              </a:spcBef>
              <a:spcAft>
                <a:spcPts val="0"/>
              </a:spcAft>
              <a:buSzPts val="2800"/>
              <a:buNone/>
              <a:defRPr sz="2800"/>
            </a:lvl7pPr>
            <a:lvl8pPr lvl="7" rtl="0" algn="ctr">
              <a:lnSpc>
                <a:spcPct val="100000"/>
              </a:lnSpc>
              <a:spcBef>
                <a:spcPts val="700"/>
              </a:spcBef>
              <a:spcAft>
                <a:spcPts val="0"/>
              </a:spcAft>
              <a:buSzPts val="2800"/>
              <a:buNone/>
              <a:defRPr sz="2800"/>
            </a:lvl8pPr>
            <a:lvl9pPr lvl="8" rtl="0" algn="ctr">
              <a:lnSpc>
                <a:spcPct val="100000"/>
              </a:lnSpc>
              <a:spcBef>
                <a:spcPts val="700"/>
              </a:spcBef>
              <a:spcAft>
                <a:spcPts val="0"/>
              </a:spcAft>
              <a:buSzPts val="2800"/>
              <a:buNone/>
              <a:defRPr sz="2800"/>
            </a:lvl9pPr>
          </a:lstStyle>
          <a:p/>
        </p:txBody>
      </p:sp>
      <p:sp>
        <p:nvSpPr>
          <p:cNvPr id="98" name="Google Shape;98;p22"/>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1">
  <p:cSld name="TITLE_AND_BODY_1">
    <p:spTree>
      <p:nvGrpSpPr>
        <p:cNvPr id="99" name="Shape 99"/>
        <p:cNvGrpSpPr/>
        <p:nvPr/>
      </p:nvGrpSpPr>
      <p:grpSpPr>
        <a:xfrm>
          <a:off x="0" y="0"/>
          <a:ext cx="0" cy="0"/>
          <a:chOff x="0" y="0"/>
          <a:chExt cx="0" cy="0"/>
        </a:xfrm>
      </p:grpSpPr>
      <p:sp>
        <p:nvSpPr>
          <p:cNvPr id="100" name="Google Shape;100;p23"/>
          <p:cNvSpPr txBox="1"/>
          <p:nvPr>
            <p:ph type="title"/>
          </p:nvPr>
        </p:nvSpPr>
        <p:spPr>
          <a:xfrm>
            <a:off x="311700" y="445025"/>
            <a:ext cx="8520600" cy="572700"/>
          </a:xfrm>
          <a:prstGeom prst="rect">
            <a:avLst/>
          </a:prstGeom>
        </p:spPr>
        <p:txBody>
          <a:bodyPr anchorCtr="0" anchor="b" bIns="34275" lIns="34275" spcFirstLastPara="1" rIns="34275" wrap="square" tIns="34275">
            <a:noAutofit/>
          </a:bodyPr>
          <a:lstStyle>
            <a:lvl1pPr lvl="0" rtl="0">
              <a:spcBef>
                <a:spcPts val="0"/>
              </a:spcBef>
              <a:spcAft>
                <a:spcPts val="0"/>
              </a:spcAft>
              <a:buSzPts val="5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101" name="Google Shape;101;p23"/>
          <p:cNvSpPr txBox="1"/>
          <p:nvPr>
            <p:ph idx="1" type="body"/>
          </p:nvPr>
        </p:nvSpPr>
        <p:spPr>
          <a:xfrm>
            <a:off x="311700" y="1152475"/>
            <a:ext cx="8520600" cy="3416400"/>
          </a:xfrm>
          <a:prstGeom prst="rect">
            <a:avLst/>
          </a:prstGeom>
        </p:spPr>
        <p:txBody>
          <a:bodyPr anchorCtr="0" anchor="t" bIns="34275" lIns="34275" spcFirstLastPara="1" rIns="34275" wrap="square" tIns="34275">
            <a:noAutofit/>
          </a:bodyPr>
          <a:lstStyle>
            <a:lvl1pPr indent="-228600" lvl="0" marL="457200" rtl="0">
              <a:spcBef>
                <a:spcPts val="700"/>
              </a:spcBef>
              <a:spcAft>
                <a:spcPts val="0"/>
              </a:spcAft>
              <a:buSzPts val="500"/>
              <a:buNone/>
              <a:defRPr/>
            </a:lvl1pPr>
            <a:lvl2pPr indent="-228600" lvl="1" marL="914400" rtl="0">
              <a:spcBef>
                <a:spcPts val="700"/>
              </a:spcBef>
              <a:spcAft>
                <a:spcPts val="0"/>
              </a:spcAft>
              <a:buSzPts val="500"/>
              <a:buNone/>
              <a:defRPr/>
            </a:lvl2pPr>
            <a:lvl3pPr indent="-228600" lvl="2" marL="1371600" rtl="0">
              <a:spcBef>
                <a:spcPts val="700"/>
              </a:spcBef>
              <a:spcAft>
                <a:spcPts val="0"/>
              </a:spcAft>
              <a:buSzPts val="500"/>
              <a:buNone/>
              <a:defRPr/>
            </a:lvl3pPr>
            <a:lvl4pPr indent="-228600" lvl="3" marL="1828800" rtl="0">
              <a:spcBef>
                <a:spcPts val="700"/>
              </a:spcBef>
              <a:spcAft>
                <a:spcPts val="0"/>
              </a:spcAft>
              <a:buSzPts val="500"/>
              <a:buNone/>
              <a:defRPr/>
            </a:lvl4pPr>
            <a:lvl5pPr indent="-228600" lvl="4" marL="2286000" rtl="0">
              <a:spcBef>
                <a:spcPts val="700"/>
              </a:spcBef>
              <a:spcAft>
                <a:spcPts val="0"/>
              </a:spcAft>
              <a:buSzPts val="500"/>
              <a:buNone/>
              <a:defRPr/>
            </a:lvl5pPr>
            <a:lvl6pPr indent="-228600" lvl="5" marL="2743200" rtl="0">
              <a:spcBef>
                <a:spcPts val="700"/>
              </a:spcBef>
              <a:spcAft>
                <a:spcPts val="0"/>
              </a:spcAft>
              <a:buSzPts val="500"/>
              <a:buNone/>
              <a:defRPr/>
            </a:lvl6pPr>
            <a:lvl7pPr indent="-228600" lvl="6" marL="3200400" rtl="0">
              <a:spcBef>
                <a:spcPts val="700"/>
              </a:spcBef>
              <a:spcAft>
                <a:spcPts val="0"/>
              </a:spcAft>
              <a:buSzPts val="500"/>
              <a:buNone/>
              <a:defRPr/>
            </a:lvl7pPr>
            <a:lvl8pPr indent="-228600" lvl="7" marL="3657600" rtl="0">
              <a:spcBef>
                <a:spcPts val="700"/>
              </a:spcBef>
              <a:spcAft>
                <a:spcPts val="0"/>
              </a:spcAft>
              <a:buSzPts val="500"/>
              <a:buNone/>
              <a:defRPr/>
            </a:lvl8pPr>
            <a:lvl9pPr indent="-228600" lvl="8" marL="4114800" rtl="0">
              <a:spcBef>
                <a:spcPts val="700"/>
              </a:spcBef>
              <a:spcAft>
                <a:spcPts val="0"/>
              </a:spcAft>
              <a:buSzPts val="500"/>
              <a:buNone/>
              <a:defRPr/>
            </a:lvl9pPr>
          </a:lstStyle>
          <a:p/>
        </p:txBody>
      </p:sp>
      <p:sp>
        <p:nvSpPr>
          <p:cNvPr id="102" name="Google Shape;102;p23"/>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3" name="Shape 103"/>
        <p:cNvGrpSpPr/>
        <p:nvPr/>
      </p:nvGrpSpPr>
      <p:grpSpPr>
        <a:xfrm>
          <a:off x="0" y="0"/>
          <a:ext cx="0" cy="0"/>
          <a:chOff x="0" y="0"/>
          <a:chExt cx="0" cy="0"/>
        </a:xfrm>
      </p:grpSpPr>
      <p:sp>
        <p:nvSpPr>
          <p:cNvPr id="104" name="Google Shape;104;p24"/>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105" name="Google Shape;105;p24"/>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lt1"/>
              </a:buClr>
              <a:buSzPts val="1400"/>
              <a:buNone/>
              <a:defRPr/>
            </a:lvl1pPr>
            <a:lvl2pPr indent="-228600" lvl="1" marL="914400" rtl="0" algn="l">
              <a:lnSpc>
                <a:spcPct val="90000"/>
              </a:lnSpc>
              <a:spcBef>
                <a:spcPts val="400"/>
              </a:spcBef>
              <a:spcAft>
                <a:spcPts val="0"/>
              </a:spcAft>
              <a:buClr>
                <a:schemeClr val="lt1"/>
              </a:buClr>
              <a:buSzPts val="1400"/>
              <a:buNone/>
              <a:defRPr/>
            </a:lvl2pPr>
            <a:lvl3pPr indent="-228600" lvl="2" marL="1371600" rtl="0" algn="l">
              <a:lnSpc>
                <a:spcPct val="90000"/>
              </a:lnSpc>
              <a:spcBef>
                <a:spcPts val="400"/>
              </a:spcBef>
              <a:spcAft>
                <a:spcPts val="0"/>
              </a:spcAft>
              <a:buClr>
                <a:schemeClr val="lt1"/>
              </a:buClr>
              <a:buSzPts val="1400"/>
              <a:buNone/>
              <a:defRPr/>
            </a:lvl3pPr>
            <a:lvl4pPr indent="-228600" lvl="3" marL="1828800" rtl="0" algn="l">
              <a:lnSpc>
                <a:spcPct val="90000"/>
              </a:lnSpc>
              <a:spcBef>
                <a:spcPts val="400"/>
              </a:spcBef>
              <a:spcAft>
                <a:spcPts val="0"/>
              </a:spcAft>
              <a:buClr>
                <a:schemeClr val="lt1"/>
              </a:buClr>
              <a:buSzPts val="1400"/>
              <a:buNone/>
              <a:defRPr/>
            </a:lvl4pPr>
            <a:lvl5pPr indent="-228600" lvl="4" marL="2286000" rtl="0" algn="l">
              <a:lnSpc>
                <a:spcPct val="90000"/>
              </a:lnSpc>
              <a:spcBef>
                <a:spcPts val="400"/>
              </a:spcBef>
              <a:spcAft>
                <a:spcPts val="0"/>
              </a:spcAft>
              <a:buClr>
                <a:schemeClr val="lt1"/>
              </a:buClr>
              <a:buSzPts val="1400"/>
              <a:buNone/>
              <a:defRPr/>
            </a:lvl5pPr>
            <a:lvl6pPr indent="-228600" lvl="5" marL="2743200" rtl="0" algn="l">
              <a:lnSpc>
                <a:spcPct val="90000"/>
              </a:lnSpc>
              <a:spcBef>
                <a:spcPts val="400"/>
              </a:spcBef>
              <a:spcAft>
                <a:spcPts val="0"/>
              </a:spcAft>
              <a:buClr>
                <a:schemeClr val="lt1"/>
              </a:buClr>
              <a:buSzPts val="1400"/>
              <a:buNone/>
              <a:defRPr/>
            </a:lvl6pPr>
            <a:lvl7pPr indent="-228600" lvl="6" marL="3200400" rtl="0" algn="l">
              <a:lnSpc>
                <a:spcPct val="90000"/>
              </a:lnSpc>
              <a:spcBef>
                <a:spcPts val="400"/>
              </a:spcBef>
              <a:spcAft>
                <a:spcPts val="0"/>
              </a:spcAft>
              <a:buClr>
                <a:schemeClr val="lt1"/>
              </a:buClr>
              <a:buSzPts val="1400"/>
              <a:buNone/>
              <a:defRPr/>
            </a:lvl7pPr>
            <a:lvl8pPr indent="-228600" lvl="7" marL="3657600" rtl="0" algn="l">
              <a:lnSpc>
                <a:spcPct val="90000"/>
              </a:lnSpc>
              <a:spcBef>
                <a:spcPts val="400"/>
              </a:spcBef>
              <a:spcAft>
                <a:spcPts val="0"/>
              </a:spcAft>
              <a:buClr>
                <a:schemeClr val="lt1"/>
              </a:buClr>
              <a:buSzPts val="1400"/>
              <a:buNone/>
              <a:defRPr/>
            </a:lvl8pPr>
            <a:lvl9pPr indent="-228600" lvl="8" marL="4114800" rtl="0" algn="l">
              <a:lnSpc>
                <a:spcPct val="90000"/>
              </a:lnSpc>
              <a:spcBef>
                <a:spcPts val="400"/>
              </a:spcBef>
              <a:spcAft>
                <a:spcPts val="0"/>
              </a:spcAft>
              <a:buClr>
                <a:schemeClr val="lt1"/>
              </a:buClr>
              <a:buSzPts val="1400"/>
              <a:buNone/>
              <a:defRPr/>
            </a:lvl9pPr>
          </a:lstStyle>
          <a:p/>
        </p:txBody>
      </p:sp>
      <p:sp>
        <p:nvSpPr>
          <p:cNvPr id="106" name="Google Shape;106;p2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07" name="Google Shape;107;p2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08" name="Google Shape;108;p2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Slate">
  <p:cSld name="TITLE_AND_BODY_2">
    <p:bg>
      <p:bgPr>
        <a:blipFill>
          <a:blip r:embed="rId2">
            <a:alphaModFix/>
          </a:blip>
          <a:stretch>
            <a:fillRect/>
          </a:stretch>
        </a:blipFill>
      </p:bgPr>
    </p:bg>
    <p:spTree>
      <p:nvGrpSpPr>
        <p:cNvPr id="109" name="Shape 109"/>
        <p:cNvGrpSpPr/>
        <p:nvPr/>
      </p:nvGrpSpPr>
      <p:grpSpPr>
        <a:xfrm>
          <a:off x="0" y="0"/>
          <a:ext cx="0" cy="0"/>
          <a:chOff x="0" y="0"/>
          <a:chExt cx="0" cy="0"/>
        </a:xfrm>
      </p:grpSpPr>
      <p:sp>
        <p:nvSpPr>
          <p:cNvPr id="110" name="Google Shape;110;p25"/>
          <p:cNvSpPr txBox="1"/>
          <p:nvPr>
            <p:ph type="title"/>
          </p:nvPr>
        </p:nvSpPr>
        <p:spPr>
          <a:xfrm>
            <a:off x="457200" y="457200"/>
            <a:ext cx="8520600" cy="572700"/>
          </a:xfrm>
          <a:prstGeom prst="rect">
            <a:avLst/>
          </a:prstGeom>
        </p:spPr>
        <p:txBody>
          <a:bodyPr anchorCtr="0" anchor="b" bIns="34275" lIns="34275" spcFirstLastPara="1" rIns="34275" wrap="square" tIns="34275">
            <a:noAutofit/>
          </a:bodyPr>
          <a:lstStyle>
            <a:lvl1pPr lvl="0" rtl="0">
              <a:spcBef>
                <a:spcPts val="0"/>
              </a:spcBef>
              <a:spcAft>
                <a:spcPts val="0"/>
              </a:spcAft>
              <a:buSzPts val="500"/>
              <a:buFont typeface="Open Sans Light"/>
              <a:buNone/>
              <a:defRPr>
                <a:latin typeface="Open Sans Light"/>
                <a:ea typeface="Open Sans Light"/>
                <a:cs typeface="Open Sans Light"/>
                <a:sym typeface="Open Sans Light"/>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111" name="Google Shape;111;p25"/>
          <p:cNvSpPr txBox="1"/>
          <p:nvPr>
            <p:ph idx="1" type="body"/>
          </p:nvPr>
        </p:nvSpPr>
        <p:spPr>
          <a:xfrm>
            <a:off x="457200" y="1152475"/>
            <a:ext cx="8520600" cy="3243600"/>
          </a:xfrm>
          <a:prstGeom prst="rect">
            <a:avLst/>
          </a:prstGeom>
        </p:spPr>
        <p:txBody>
          <a:bodyPr anchorCtr="0" anchor="t" bIns="34275" lIns="34275" spcFirstLastPara="1" rIns="34275" wrap="square" tIns="34275">
            <a:noAutofit/>
          </a:bodyPr>
          <a:lstStyle>
            <a:lvl1pPr indent="-228600" lvl="0" marL="457200" rtl="0">
              <a:spcBef>
                <a:spcPts val="700"/>
              </a:spcBef>
              <a:spcAft>
                <a:spcPts val="0"/>
              </a:spcAft>
              <a:buSzPts val="500"/>
              <a:buNone/>
              <a:defRPr/>
            </a:lvl1pPr>
            <a:lvl2pPr indent="-228600" lvl="1" marL="914400" rtl="0">
              <a:spcBef>
                <a:spcPts val="700"/>
              </a:spcBef>
              <a:spcAft>
                <a:spcPts val="0"/>
              </a:spcAft>
              <a:buSzPts val="500"/>
              <a:buNone/>
              <a:defRPr/>
            </a:lvl2pPr>
            <a:lvl3pPr indent="-228600" lvl="2" marL="1371600" rtl="0">
              <a:spcBef>
                <a:spcPts val="700"/>
              </a:spcBef>
              <a:spcAft>
                <a:spcPts val="0"/>
              </a:spcAft>
              <a:buSzPts val="500"/>
              <a:buNone/>
              <a:defRPr/>
            </a:lvl3pPr>
            <a:lvl4pPr indent="-228600" lvl="3" marL="1828800" rtl="0">
              <a:spcBef>
                <a:spcPts val="700"/>
              </a:spcBef>
              <a:spcAft>
                <a:spcPts val="0"/>
              </a:spcAft>
              <a:buSzPts val="500"/>
              <a:buNone/>
              <a:defRPr/>
            </a:lvl4pPr>
            <a:lvl5pPr indent="-228600" lvl="4" marL="2286000" rtl="0">
              <a:spcBef>
                <a:spcPts val="700"/>
              </a:spcBef>
              <a:spcAft>
                <a:spcPts val="0"/>
              </a:spcAft>
              <a:buSzPts val="500"/>
              <a:buNone/>
              <a:defRPr/>
            </a:lvl5pPr>
            <a:lvl6pPr indent="-228600" lvl="5" marL="2743200" rtl="0">
              <a:spcBef>
                <a:spcPts val="700"/>
              </a:spcBef>
              <a:spcAft>
                <a:spcPts val="0"/>
              </a:spcAft>
              <a:buSzPts val="500"/>
              <a:buNone/>
              <a:defRPr/>
            </a:lvl6pPr>
            <a:lvl7pPr indent="-228600" lvl="6" marL="3200400" rtl="0">
              <a:spcBef>
                <a:spcPts val="700"/>
              </a:spcBef>
              <a:spcAft>
                <a:spcPts val="0"/>
              </a:spcAft>
              <a:buSzPts val="500"/>
              <a:buNone/>
              <a:defRPr/>
            </a:lvl7pPr>
            <a:lvl8pPr indent="-228600" lvl="7" marL="3657600" rtl="0">
              <a:spcBef>
                <a:spcPts val="700"/>
              </a:spcBef>
              <a:spcAft>
                <a:spcPts val="0"/>
              </a:spcAft>
              <a:buSzPts val="500"/>
              <a:buNone/>
              <a:defRPr/>
            </a:lvl8pPr>
            <a:lvl9pPr indent="-228600" lvl="8" marL="4114800" rtl="0">
              <a:spcBef>
                <a:spcPts val="700"/>
              </a:spcBef>
              <a:spcAft>
                <a:spcPts val="0"/>
              </a:spcAft>
              <a:buSzPts val="500"/>
              <a:buNone/>
              <a:defRPr/>
            </a:lvl9pPr>
          </a:lstStyle>
          <a:p/>
        </p:txBody>
      </p:sp>
      <p:sp>
        <p:nvSpPr>
          <p:cNvPr id="112" name="Google Shape;112;p25"/>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5">
  <p:cSld name="TITLE_5">
    <p:spTree>
      <p:nvGrpSpPr>
        <p:cNvPr id="113" name="Shape 113"/>
        <p:cNvGrpSpPr/>
        <p:nvPr/>
      </p:nvGrpSpPr>
      <p:grpSpPr>
        <a:xfrm>
          <a:off x="0" y="0"/>
          <a:ext cx="0" cy="0"/>
          <a:chOff x="0" y="0"/>
          <a:chExt cx="0" cy="0"/>
        </a:xfrm>
      </p:grpSpPr>
      <p:sp>
        <p:nvSpPr>
          <p:cNvPr id="114" name="Google Shape;114;p26"/>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5" name="Google Shape;115;p26"/>
          <p:cNvSpPr txBox="1"/>
          <p:nvPr>
            <p:ph idx="1" type="subTitle"/>
          </p:nvPr>
        </p:nvSpPr>
        <p:spPr>
          <a:xfrm>
            <a:off x="311700" y="2834125"/>
            <a:ext cx="8520600" cy="792600"/>
          </a:xfrm>
          <a:prstGeom prst="rect">
            <a:avLst/>
          </a:prstGeom>
        </p:spPr>
        <p:txBody>
          <a:bodyPr anchorCtr="0" anchor="t" bIns="34275" lIns="34275" spcFirstLastPara="1" rIns="34275" wrap="square" tIns="34275">
            <a:noAutofit/>
          </a:bodyPr>
          <a:lstStyle>
            <a:lvl1pPr lvl="0" rtl="0" algn="ctr">
              <a:lnSpc>
                <a:spcPct val="100000"/>
              </a:lnSpc>
              <a:spcBef>
                <a:spcPts val="700"/>
              </a:spcBef>
              <a:spcAft>
                <a:spcPts val="0"/>
              </a:spcAft>
              <a:buSzPts val="2800"/>
              <a:buNone/>
              <a:defRPr sz="2800"/>
            </a:lvl1pPr>
            <a:lvl2pPr lvl="1" rtl="0" algn="ctr">
              <a:lnSpc>
                <a:spcPct val="100000"/>
              </a:lnSpc>
              <a:spcBef>
                <a:spcPts val="700"/>
              </a:spcBef>
              <a:spcAft>
                <a:spcPts val="0"/>
              </a:spcAft>
              <a:buSzPts val="2800"/>
              <a:buNone/>
              <a:defRPr sz="2800"/>
            </a:lvl2pPr>
            <a:lvl3pPr lvl="2" rtl="0" algn="ctr">
              <a:lnSpc>
                <a:spcPct val="100000"/>
              </a:lnSpc>
              <a:spcBef>
                <a:spcPts val="700"/>
              </a:spcBef>
              <a:spcAft>
                <a:spcPts val="0"/>
              </a:spcAft>
              <a:buSzPts val="2800"/>
              <a:buNone/>
              <a:defRPr sz="2800"/>
            </a:lvl3pPr>
            <a:lvl4pPr lvl="3" rtl="0" algn="ctr">
              <a:lnSpc>
                <a:spcPct val="100000"/>
              </a:lnSpc>
              <a:spcBef>
                <a:spcPts val="700"/>
              </a:spcBef>
              <a:spcAft>
                <a:spcPts val="0"/>
              </a:spcAft>
              <a:buSzPts val="2800"/>
              <a:buNone/>
              <a:defRPr sz="2800"/>
            </a:lvl4pPr>
            <a:lvl5pPr lvl="4" rtl="0" algn="ctr">
              <a:lnSpc>
                <a:spcPct val="100000"/>
              </a:lnSpc>
              <a:spcBef>
                <a:spcPts val="700"/>
              </a:spcBef>
              <a:spcAft>
                <a:spcPts val="0"/>
              </a:spcAft>
              <a:buSzPts val="2800"/>
              <a:buNone/>
              <a:defRPr sz="2800"/>
            </a:lvl5pPr>
            <a:lvl6pPr lvl="5" rtl="0" algn="ctr">
              <a:lnSpc>
                <a:spcPct val="100000"/>
              </a:lnSpc>
              <a:spcBef>
                <a:spcPts val="700"/>
              </a:spcBef>
              <a:spcAft>
                <a:spcPts val="0"/>
              </a:spcAft>
              <a:buSzPts val="2800"/>
              <a:buNone/>
              <a:defRPr sz="2800"/>
            </a:lvl6pPr>
            <a:lvl7pPr lvl="6" rtl="0" algn="ctr">
              <a:lnSpc>
                <a:spcPct val="100000"/>
              </a:lnSpc>
              <a:spcBef>
                <a:spcPts val="700"/>
              </a:spcBef>
              <a:spcAft>
                <a:spcPts val="0"/>
              </a:spcAft>
              <a:buSzPts val="2800"/>
              <a:buNone/>
              <a:defRPr sz="2800"/>
            </a:lvl7pPr>
            <a:lvl8pPr lvl="7" rtl="0" algn="ctr">
              <a:lnSpc>
                <a:spcPct val="100000"/>
              </a:lnSpc>
              <a:spcBef>
                <a:spcPts val="700"/>
              </a:spcBef>
              <a:spcAft>
                <a:spcPts val="0"/>
              </a:spcAft>
              <a:buSzPts val="2800"/>
              <a:buNone/>
              <a:defRPr sz="2800"/>
            </a:lvl8pPr>
            <a:lvl9pPr lvl="8" rtl="0" algn="ctr">
              <a:lnSpc>
                <a:spcPct val="100000"/>
              </a:lnSpc>
              <a:spcBef>
                <a:spcPts val="700"/>
              </a:spcBef>
              <a:spcAft>
                <a:spcPts val="0"/>
              </a:spcAft>
              <a:buSzPts val="2800"/>
              <a:buNone/>
              <a:defRPr sz="2800"/>
            </a:lvl9pPr>
          </a:lstStyle>
          <a:p/>
        </p:txBody>
      </p:sp>
      <p:sp>
        <p:nvSpPr>
          <p:cNvPr id="116" name="Google Shape;116;p26"/>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3">
  <p:cSld name="TITLE_AND_BODY_3">
    <p:spTree>
      <p:nvGrpSpPr>
        <p:cNvPr id="117" name="Shape 117"/>
        <p:cNvGrpSpPr/>
        <p:nvPr/>
      </p:nvGrpSpPr>
      <p:grpSpPr>
        <a:xfrm>
          <a:off x="0" y="0"/>
          <a:ext cx="0" cy="0"/>
          <a:chOff x="0" y="0"/>
          <a:chExt cx="0" cy="0"/>
        </a:xfrm>
      </p:grpSpPr>
      <p:sp>
        <p:nvSpPr>
          <p:cNvPr id="118" name="Google Shape;118;p27"/>
          <p:cNvSpPr txBox="1"/>
          <p:nvPr>
            <p:ph type="title"/>
          </p:nvPr>
        </p:nvSpPr>
        <p:spPr>
          <a:xfrm>
            <a:off x="311700" y="445025"/>
            <a:ext cx="8520600" cy="572700"/>
          </a:xfrm>
          <a:prstGeom prst="rect">
            <a:avLst/>
          </a:prstGeom>
        </p:spPr>
        <p:txBody>
          <a:bodyPr anchorCtr="0" anchor="b" bIns="34275" lIns="34275" spcFirstLastPara="1" rIns="34275" wrap="square" tIns="34275">
            <a:noAutofit/>
          </a:bodyPr>
          <a:lstStyle>
            <a:lvl1pPr lvl="0" rtl="0">
              <a:spcBef>
                <a:spcPts val="0"/>
              </a:spcBef>
              <a:spcAft>
                <a:spcPts val="0"/>
              </a:spcAft>
              <a:buSzPts val="5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119" name="Google Shape;119;p27"/>
          <p:cNvSpPr txBox="1"/>
          <p:nvPr>
            <p:ph idx="1" type="body"/>
          </p:nvPr>
        </p:nvSpPr>
        <p:spPr>
          <a:xfrm>
            <a:off x="311700" y="1152475"/>
            <a:ext cx="8520600" cy="3416400"/>
          </a:xfrm>
          <a:prstGeom prst="rect">
            <a:avLst/>
          </a:prstGeom>
        </p:spPr>
        <p:txBody>
          <a:bodyPr anchorCtr="0" anchor="t" bIns="34275" lIns="34275" spcFirstLastPara="1" rIns="34275" wrap="square" tIns="34275">
            <a:noAutofit/>
          </a:bodyPr>
          <a:lstStyle>
            <a:lvl1pPr indent="-228600" lvl="0" marL="457200" rtl="0">
              <a:spcBef>
                <a:spcPts val="700"/>
              </a:spcBef>
              <a:spcAft>
                <a:spcPts val="0"/>
              </a:spcAft>
              <a:buSzPts val="500"/>
              <a:buNone/>
              <a:defRPr/>
            </a:lvl1pPr>
            <a:lvl2pPr indent="-228600" lvl="1" marL="914400" rtl="0">
              <a:spcBef>
                <a:spcPts val="700"/>
              </a:spcBef>
              <a:spcAft>
                <a:spcPts val="0"/>
              </a:spcAft>
              <a:buSzPts val="500"/>
              <a:buNone/>
              <a:defRPr/>
            </a:lvl2pPr>
            <a:lvl3pPr indent="-228600" lvl="2" marL="1371600" rtl="0">
              <a:spcBef>
                <a:spcPts val="700"/>
              </a:spcBef>
              <a:spcAft>
                <a:spcPts val="0"/>
              </a:spcAft>
              <a:buSzPts val="500"/>
              <a:buNone/>
              <a:defRPr/>
            </a:lvl3pPr>
            <a:lvl4pPr indent="-228600" lvl="3" marL="1828800" rtl="0">
              <a:spcBef>
                <a:spcPts val="700"/>
              </a:spcBef>
              <a:spcAft>
                <a:spcPts val="0"/>
              </a:spcAft>
              <a:buSzPts val="500"/>
              <a:buNone/>
              <a:defRPr/>
            </a:lvl4pPr>
            <a:lvl5pPr indent="-228600" lvl="4" marL="2286000" rtl="0">
              <a:spcBef>
                <a:spcPts val="700"/>
              </a:spcBef>
              <a:spcAft>
                <a:spcPts val="0"/>
              </a:spcAft>
              <a:buSzPts val="500"/>
              <a:buNone/>
              <a:defRPr/>
            </a:lvl5pPr>
            <a:lvl6pPr indent="-228600" lvl="5" marL="2743200" rtl="0">
              <a:spcBef>
                <a:spcPts val="700"/>
              </a:spcBef>
              <a:spcAft>
                <a:spcPts val="0"/>
              </a:spcAft>
              <a:buSzPts val="500"/>
              <a:buNone/>
              <a:defRPr/>
            </a:lvl6pPr>
            <a:lvl7pPr indent="-228600" lvl="6" marL="3200400" rtl="0">
              <a:spcBef>
                <a:spcPts val="700"/>
              </a:spcBef>
              <a:spcAft>
                <a:spcPts val="0"/>
              </a:spcAft>
              <a:buSzPts val="500"/>
              <a:buNone/>
              <a:defRPr/>
            </a:lvl7pPr>
            <a:lvl8pPr indent="-228600" lvl="7" marL="3657600" rtl="0">
              <a:spcBef>
                <a:spcPts val="700"/>
              </a:spcBef>
              <a:spcAft>
                <a:spcPts val="0"/>
              </a:spcAft>
              <a:buSzPts val="500"/>
              <a:buNone/>
              <a:defRPr/>
            </a:lvl8pPr>
            <a:lvl9pPr indent="-228600" lvl="8" marL="4114800" rtl="0">
              <a:spcBef>
                <a:spcPts val="700"/>
              </a:spcBef>
              <a:spcAft>
                <a:spcPts val="0"/>
              </a:spcAft>
              <a:buSzPts val="500"/>
              <a:buNone/>
              <a:defRPr/>
            </a:lvl9pPr>
          </a:lstStyle>
          <a:p/>
        </p:txBody>
      </p:sp>
      <p:sp>
        <p:nvSpPr>
          <p:cNvPr id="120" name="Google Shape;120;p27"/>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type="blank">
  <p:cSld name="BLANK">
    <p:spTree>
      <p:nvGrpSpPr>
        <p:cNvPr id="121" name="Shape 121"/>
        <p:cNvGrpSpPr/>
        <p:nvPr/>
      </p:nvGrpSpPr>
      <p:grpSpPr>
        <a:xfrm>
          <a:off x="0" y="0"/>
          <a:ext cx="0" cy="0"/>
          <a:chOff x="0" y="0"/>
          <a:chExt cx="0" cy="0"/>
        </a:xfrm>
      </p:grpSpPr>
      <p:sp>
        <p:nvSpPr>
          <p:cNvPr id="122" name="Google Shape;122;p28"/>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27" name="Shape 127"/>
        <p:cNvGrpSpPr/>
        <p:nvPr/>
      </p:nvGrpSpPr>
      <p:grpSpPr>
        <a:xfrm>
          <a:off x="0" y="0"/>
          <a:ext cx="0" cy="0"/>
          <a:chOff x="0" y="0"/>
          <a:chExt cx="0" cy="0"/>
        </a:xfrm>
      </p:grpSpPr>
      <p:sp>
        <p:nvSpPr>
          <p:cNvPr id="128" name="Google Shape;128;p30"/>
          <p:cNvSpPr txBox="1"/>
          <p:nvPr>
            <p:ph type="title"/>
          </p:nvPr>
        </p:nvSpPr>
        <p:spPr>
          <a:xfrm>
            <a:off x="457200" y="834727"/>
            <a:ext cx="8229600" cy="13893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29" name="Google Shape;129;p30"/>
          <p:cNvSpPr txBox="1"/>
          <p:nvPr>
            <p:ph idx="1" type="body"/>
          </p:nvPr>
        </p:nvSpPr>
        <p:spPr>
          <a:xfrm>
            <a:off x="457200" y="2195513"/>
            <a:ext cx="5038800" cy="10035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9pPr>
          </a:lstStyle>
          <a:p/>
        </p:txBody>
      </p:sp>
      <p:sp>
        <p:nvSpPr>
          <p:cNvPr id="130" name="Google Shape;130;p30"/>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pic>
        <p:nvPicPr>
          <p:cNvPr descr="480-white.png" id="131" name="Google Shape;131;p30"/>
          <p:cNvPicPr preferRelativeResize="0"/>
          <p:nvPr/>
        </p:nvPicPr>
        <p:blipFill rotWithShape="1">
          <a:blip r:embed="rId2">
            <a:alphaModFix/>
          </a:blip>
          <a:srcRect b="31851" l="11523" r="11500" t="30947"/>
          <a:stretch/>
        </p:blipFill>
        <p:spPr>
          <a:xfrm>
            <a:off x="457200" y="4500000"/>
            <a:ext cx="2123623" cy="40377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LOR">
  <p:cSld name="CUSTOM">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31"/>
          <p:cNvSpPr txBox="1"/>
          <p:nvPr>
            <p:ph idx="1" type="body"/>
          </p:nvPr>
        </p:nvSpPr>
        <p:spPr>
          <a:xfrm>
            <a:off x="457200" y="2195513"/>
            <a:ext cx="5038800" cy="10035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02B3E4"/>
              </a:buClr>
              <a:buSzPts val="500"/>
              <a:buFont typeface="Open Sans"/>
              <a:buNone/>
              <a:defRPr b="0" i="0" sz="2400" u="none" cap="none" strike="noStrike">
                <a:solidFill>
                  <a:srgbClr val="02B3E4"/>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9pPr>
          </a:lstStyle>
          <a:p/>
        </p:txBody>
      </p:sp>
      <p:sp>
        <p:nvSpPr>
          <p:cNvPr id="134" name="Google Shape;134;p31"/>
          <p:cNvSpPr txBox="1"/>
          <p:nvPr>
            <p:ph type="title"/>
          </p:nvPr>
        </p:nvSpPr>
        <p:spPr>
          <a:xfrm>
            <a:off x="457200" y="834727"/>
            <a:ext cx="8229600" cy="13893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bg>
      <p:bgPr>
        <a:solidFill>
          <a:srgbClr val="FFFFFF"/>
        </a:solidFill>
      </p:bgPr>
    </p:bg>
    <p:spTree>
      <p:nvGrpSpPr>
        <p:cNvPr id="17" name="Shape 17"/>
        <p:cNvGrpSpPr/>
        <p:nvPr/>
      </p:nvGrpSpPr>
      <p:grpSpPr>
        <a:xfrm>
          <a:off x="0" y="0"/>
          <a:ext cx="0" cy="0"/>
          <a:chOff x="0" y="0"/>
          <a:chExt cx="0" cy="0"/>
        </a:xfrm>
      </p:grpSpPr>
      <p:sp>
        <p:nvSpPr>
          <p:cNvPr id="18" name="Google Shape;18;p4"/>
          <p:cNvSpPr txBox="1"/>
          <p:nvPr>
            <p:ph idx="1" type="body"/>
          </p:nvPr>
        </p:nvSpPr>
        <p:spPr>
          <a:xfrm>
            <a:off x="457200" y="914251"/>
            <a:ext cx="8229600" cy="3096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9" name="Google Shape;19;p4"/>
          <p:cNvSpPr txBox="1"/>
          <p:nvPr>
            <p:ph idx="2" type="body"/>
          </p:nvPr>
        </p:nvSpPr>
        <p:spPr>
          <a:xfrm>
            <a:off x="457200" y="4914900"/>
            <a:ext cx="3957600" cy="1143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7D97AD"/>
              </a:buClr>
              <a:buSzPts val="5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20" name="Google Shape;20;p4"/>
          <p:cNvSpPr txBox="1"/>
          <p:nvPr>
            <p:ph type="title"/>
          </p:nvPr>
        </p:nvSpPr>
        <p:spPr>
          <a:xfrm>
            <a:off x="457200" y="304800"/>
            <a:ext cx="8229600" cy="5952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Clr>
                <a:srgbClr val="2D3D4A"/>
              </a:buClr>
              <a:buSzPts val="500"/>
              <a:buFont typeface="Open Sans"/>
              <a:buNone/>
              <a:defRPr b="0" i="0"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21" name="Google Shape;21;p4"/>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1pPr>
            <a:lvl2pPr indent="0" lvl="1"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2pPr>
            <a:lvl3pPr indent="0" lvl="2"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3pPr>
            <a:lvl4pPr indent="0" lvl="3"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4pPr>
            <a:lvl5pPr indent="0" lvl="4"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5pPr>
            <a:lvl6pPr indent="0" lvl="5"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6pPr>
            <a:lvl7pPr indent="0" lvl="6"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7pPr>
            <a:lvl8pPr indent="0" lvl="7"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8pPr>
            <a:lvl9pPr indent="0" lvl="8"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solidFill>
                <a:srgbClr val="929292"/>
              </a:solidFill>
            </a:endParaRPr>
          </a:p>
        </p:txBody>
      </p:sp>
      <p:sp>
        <p:nvSpPr>
          <p:cNvPr id="22" name="Google Shape;22;p4"/>
          <p:cNvSpPr txBox="1"/>
          <p:nvPr>
            <p:ph idx="3" type="body"/>
          </p:nvPr>
        </p:nvSpPr>
        <p:spPr>
          <a:xfrm>
            <a:off x="457200" y="1715877"/>
            <a:ext cx="8229600" cy="2857800"/>
          </a:xfrm>
          <a:prstGeom prst="rect">
            <a:avLst/>
          </a:prstGeom>
          <a:noFill/>
          <a:ln>
            <a:noFill/>
          </a:ln>
        </p:spPr>
        <p:txBody>
          <a:bodyPr anchorCtr="0" anchor="ctr" bIns="34275" lIns="34275" spcFirstLastPara="1" rIns="34275" wrap="square" tIns="34275">
            <a:noAutofit/>
          </a:bodyPr>
          <a:lstStyle>
            <a:lvl1pPr indent="-228600" lvl="0" marL="457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gue" type="tx">
  <p:cSld name="TITLE_AND_BODY">
    <p:spTree>
      <p:nvGrpSpPr>
        <p:cNvPr id="135" name="Shape 135"/>
        <p:cNvGrpSpPr/>
        <p:nvPr/>
      </p:nvGrpSpPr>
      <p:grpSpPr>
        <a:xfrm>
          <a:off x="0" y="0"/>
          <a:ext cx="0" cy="0"/>
          <a:chOff x="0" y="0"/>
          <a:chExt cx="0" cy="0"/>
        </a:xfrm>
      </p:grpSpPr>
      <p:sp>
        <p:nvSpPr>
          <p:cNvPr id="136" name="Google Shape;136;p32"/>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1pPr>
            <a:lvl2pPr indent="88900" lvl="1"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2pPr>
            <a:lvl3pPr indent="177800" lvl="2"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3pPr>
            <a:lvl4pPr indent="254000" lvl="3"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4pPr>
            <a:lvl5pPr indent="342900" lvl="4"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5pPr>
            <a:lvl6pPr indent="431800" lvl="5"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6pPr>
            <a:lvl7pPr indent="520700" lvl="6"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7pPr>
            <a:lvl8pPr indent="596900" lvl="7"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8pPr>
            <a:lvl9pPr indent="685800" lvl="8"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9pPr>
          </a:lstStyle>
          <a:p/>
        </p:txBody>
      </p:sp>
      <p:sp>
        <p:nvSpPr>
          <p:cNvPr id="137" name="Google Shape;137;p32"/>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bg>
      <p:bgPr>
        <a:solidFill>
          <a:srgbClr val="FFFFFF"/>
        </a:solidFill>
      </p:bgPr>
    </p:bg>
    <p:spTree>
      <p:nvGrpSpPr>
        <p:cNvPr id="138" name="Shape 138"/>
        <p:cNvGrpSpPr/>
        <p:nvPr/>
      </p:nvGrpSpPr>
      <p:grpSpPr>
        <a:xfrm>
          <a:off x="0" y="0"/>
          <a:ext cx="0" cy="0"/>
          <a:chOff x="0" y="0"/>
          <a:chExt cx="0" cy="0"/>
        </a:xfrm>
      </p:grpSpPr>
      <p:sp>
        <p:nvSpPr>
          <p:cNvPr id="139" name="Google Shape;139;p33"/>
          <p:cNvSpPr txBox="1"/>
          <p:nvPr>
            <p:ph idx="1" type="body"/>
          </p:nvPr>
        </p:nvSpPr>
        <p:spPr>
          <a:xfrm>
            <a:off x="457200" y="914251"/>
            <a:ext cx="8229600" cy="3096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40" name="Google Shape;140;p33"/>
          <p:cNvSpPr txBox="1"/>
          <p:nvPr>
            <p:ph idx="2" type="body"/>
          </p:nvPr>
        </p:nvSpPr>
        <p:spPr>
          <a:xfrm>
            <a:off x="457200" y="4914900"/>
            <a:ext cx="3957600" cy="1143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7D97AD"/>
              </a:buClr>
              <a:buSzPts val="5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41" name="Google Shape;141;p33"/>
          <p:cNvSpPr txBox="1"/>
          <p:nvPr>
            <p:ph type="title"/>
          </p:nvPr>
        </p:nvSpPr>
        <p:spPr>
          <a:xfrm>
            <a:off x="457200" y="304800"/>
            <a:ext cx="8229600" cy="5952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Clr>
                <a:srgbClr val="2D3D4A"/>
              </a:buClr>
              <a:buSzPts val="500"/>
              <a:buFont typeface="Open Sans"/>
              <a:buNone/>
              <a:defRPr b="0" i="0"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42" name="Google Shape;142;p33"/>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1pPr>
            <a:lvl2pPr indent="0" lvl="1"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2pPr>
            <a:lvl3pPr indent="0" lvl="2"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3pPr>
            <a:lvl4pPr indent="0" lvl="3"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4pPr>
            <a:lvl5pPr indent="0" lvl="4"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5pPr>
            <a:lvl6pPr indent="0" lvl="5"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6pPr>
            <a:lvl7pPr indent="0" lvl="6"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7pPr>
            <a:lvl8pPr indent="0" lvl="7"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8pPr>
            <a:lvl9pPr indent="0" lvl="8"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solidFill>
                <a:srgbClr val="929292"/>
              </a:solidFill>
            </a:endParaRPr>
          </a:p>
        </p:txBody>
      </p:sp>
      <p:sp>
        <p:nvSpPr>
          <p:cNvPr id="143" name="Google Shape;143;p33"/>
          <p:cNvSpPr txBox="1"/>
          <p:nvPr>
            <p:ph idx="3" type="body"/>
          </p:nvPr>
        </p:nvSpPr>
        <p:spPr>
          <a:xfrm>
            <a:off x="457200" y="1714500"/>
            <a:ext cx="8229600" cy="2857500"/>
          </a:xfrm>
          <a:prstGeom prst="rect">
            <a:avLst/>
          </a:prstGeom>
          <a:noFill/>
          <a:ln>
            <a:noFill/>
          </a:ln>
        </p:spPr>
        <p:txBody>
          <a:bodyPr anchorCtr="0" anchor="ctr" bIns="34275" lIns="34275" spcFirstLastPara="1" rIns="34275" wrap="square" tIns="34275">
            <a:noAutofit/>
          </a:bodyPr>
          <a:lstStyle>
            <a:lvl1pPr indent="-317500" lvl="0" marL="457200" marR="0" rtl="0" algn="l">
              <a:lnSpc>
                <a:spcPct val="100000"/>
              </a:lnSpc>
              <a:spcBef>
                <a:spcPts val="700"/>
              </a:spcBef>
              <a:spcAft>
                <a:spcPts val="0"/>
              </a:spcAft>
              <a:buClr>
                <a:srgbClr val="2D3D4A"/>
              </a:buClr>
              <a:buSzPts val="1400"/>
              <a:buFont typeface="Cabin"/>
              <a:buChar char="•"/>
              <a:defRPr b="0" i="0" sz="1800" u="none" cap="none" strike="noStrike">
                <a:solidFill>
                  <a:srgbClr val="2D3D4A"/>
                </a:solidFill>
                <a:latin typeface="Open Sans"/>
                <a:ea typeface="Open Sans"/>
                <a:cs typeface="Open Sans"/>
                <a:sym typeface="Open Sans"/>
              </a:defRPr>
            </a:lvl1pPr>
            <a:lvl2pPr indent="-311150" lvl="1" marL="914400" marR="0" rtl="0" algn="l">
              <a:lnSpc>
                <a:spcPct val="100000"/>
              </a:lnSpc>
              <a:spcBef>
                <a:spcPts val="700"/>
              </a:spcBef>
              <a:spcAft>
                <a:spcPts val="0"/>
              </a:spcAft>
              <a:buClr>
                <a:srgbClr val="2D3D4A"/>
              </a:buClr>
              <a:buSzPts val="1300"/>
              <a:buFont typeface="Open Sans"/>
              <a:buChar char="–"/>
              <a:defRPr b="0" i="0" sz="1600" u="none" cap="none" strike="noStrike">
                <a:solidFill>
                  <a:srgbClr val="2D3D4A"/>
                </a:solidFill>
                <a:latin typeface="Open Sans"/>
                <a:ea typeface="Open Sans"/>
                <a:cs typeface="Open Sans"/>
                <a:sym typeface="Open Sans"/>
              </a:defRPr>
            </a:lvl2pPr>
            <a:lvl3pPr indent="-298450" lvl="2" marL="13716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3pPr>
            <a:lvl4pPr indent="-298450" lvl="3" marL="18288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4pPr>
            <a:lvl5pPr indent="-298450" lvl="4" marL="22860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gue with Subtitle">
  <p:cSld name="Segue with Subtitle">
    <p:spTree>
      <p:nvGrpSpPr>
        <p:cNvPr id="144" name="Shape 144"/>
        <p:cNvGrpSpPr/>
        <p:nvPr/>
      </p:nvGrpSpPr>
      <p:grpSpPr>
        <a:xfrm>
          <a:off x="0" y="0"/>
          <a:ext cx="0" cy="0"/>
          <a:chOff x="0" y="0"/>
          <a:chExt cx="0" cy="0"/>
        </a:xfrm>
      </p:grpSpPr>
      <p:sp>
        <p:nvSpPr>
          <p:cNvPr id="145" name="Google Shape;145;p34"/>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SzPts val="500"/>
              <a:buFont typeface="Open Sans"/>
              <a:buNone/>
              <a:defRPr b="0" i="0" sz="4500" u="none" cap="none" strike="noStrike">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46" name="Google Shape;146;p34"/>
          <p:cNvSpPr txBox="1"/>
          <p:nvPr>
            <p:ph idx="1" type="body"/>
          </p:nvPr>
        </p:nvSpPr>
        <p:spPr>
          <a:xfrm>
            <a:off x="457200" y="2633663"/>
            <a:ext cx="82296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47" name="Google Shape;147;p34"/>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gue with Subtitle Light">
  <p:cSld name="Segue with Subtitle Light">
    <p:bg>
      <p:bgPr>
        <a:solidFill>
          <a:srgbClr val="02B3E4"/>
        </a:solidFill>
      </p:bgPr>
    </p:bg>
    <p:spTree>
      <p:nvGrpSpPr>
        <p:cNvPr id="148" name="Shape 148"/>
        <p:cNvGrpSpPr/>
        <p:nvPr/>
      </p:nvGrpSpPr>
      <p:grpSpPr>
        <a:xfrm>
          <a:off x="0" y="0"/>
          <a:ext cx="0" cy="0"/>
          <a:chOff x="0" y="0"/>
          <a:chExt cx="0" cy="0"/>
        </a:xfrm>
      </p:grpSpPr>
      <p:sp>
        <p:nvSpPr>
          <p:cNvPr id="149" name="Google Shape;149;p35"/>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50" name="Google Shape;150;p35"/>
          <p:cNvSpPr txBox="1"/>
          <p:nvPr>
            <p:ph idx="1" type="body"/>
          </p:nvPr>
        </p:nvSpPr>
        <p:spPr>
          <a:xfrm>
            <a:off x="457200" y="2633663"/>
            <a:ext cx="82296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51" name="Google Shape;151;p35"/>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r Segue with Subtitle Light 1">
  <p:cSld name="Segue with Subtitle Light_1">
    <p:bg>
      <p:bgPr>
        <a:blipFill>
          <a:blip r:embed="rId2">
            <a:alphaModFix/>
          </a:blip>
          <a:stretch>
            <a:fillRect/>
          </a:stretch>
        </a:blipFill>
      </p:bgPr>
    </p:bg>
    <p:spTree>
      <p:nvGrpSpPr>
        <p:cNvPr id="152" name="Shape 152"/>
        <p:cNvGrpSpPr/>
        <p:nvPr/>
      </p:nvGrpSpPr>
      <p:grpSpPr>
        <a:xfrm>
          <a:off x="0" y="0"/>
          <a:ext cx="0" cy="0"/>
          <a:chOff x="0" y="0"/>
          <a:chExt cx="0" cy="0"/>
        </a:xfrm>
      </p:grpSpPr>
      <p:sp>
        <p:nvSpPr>
          <p:cNvPr id="153" name="Google Shape;153;p36"/>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54" name="Google Shape;154;p36"/>
          <p:cNvSpPr txBox="1"/>
          <p:nvPr>
            <p:ph idx="1" type="body"/>
          </p:nvPr>
        </p:nvSpPr>
        <p:spPr>
          <a:xfrm>
            <a:off x="457200" y="2633663"/>
            <a:ext cx="82296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55" name="Google Shape;155;p36"/>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r Segue with Subtitle Light 2">
  <p:cSld name="Segue with Subtitle Light_1_1">
    <p:bg>
      <p:bgPr>
        <a:blipFill>
          <a:blip r:embed="rId2">
            <a:alphaModFix/>
          </a:blip>
          <a:stretch>
            <a:fillRect/>
          </a:stretch>
        </a:blipFill>
      </p:bgPr>
    </p:bg>
    <p:spTree>
      <p:nvGrpSpPr>
        <p:cNvPr id="156" name="Shape 156"/>
        <p:cNvGrpSpPr/>
        <p:nvPr/>
      </p:nvGrpSpPr>
      <p:grpSpPr>
        <a:xfrm>
          <a:off x="0" y="0"/>
          <a:ext cx="0" cy="0"/>
          <a:chOff x="0" y="0"/>
          <a:chExt cx="0" cy="0"/>
        </a:xfrm>
      </p:grpSpPr>
      <p:sp>
        <p:nvSpPr>
          <p:cNvPr id="157" name="Google Shape;157;p37"/>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58" name="Google Shape;158;p37"/>
          <p:cNvSpPr txBox="1"/>
          <p:nvPr>
            <p:ph idx="1" type="body"/>
          </p:nvPr>
        </p:nvSpPr>
        <p:spPr>
          <a:xfrm>
            <a:off x="457200" y="2633663"/>
            <a:ext cx="82296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59" name="Google Shape;159;p37"/>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gue Light">
  <p:cSld name="Segue Light">
    <p:bg>
      <p:bgPr>
        <a:solidFill>
          <a:srgbClr val="02B3E4"/>
        </a:solidFill>
      </p:bgPr>
    </p:bg>
    <p:spTree>
      <p:nvGrpSpPr>
        <p:cNvPr id="160" name="Shape 160"/>
        <p:cNvGrpSpPr/>
        <p:nvPr/>
      </p:nvGrpSpPr>
      <p:grpSpPr>
        <a:xfrm>
          <a:off x="0" y="0"/>
          <a:ext cx="0" cy="0"/>
          <a:chOff x="0" y="0"/>
          <a:chExt cx="0" cy="0"/>
        </a:xfrm>
      </p:grpSpPr>
      <p:sp>
        <p:nvSpPr>
          <p:cNvPr id="161" name="Google Shape;161;p38"/>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62" name="Google Shape;162;p38"/>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r Segue Light 1">
  <p:cSld name="Segue Light_1">
    <p:bg>
      <p:bgPr>
        <a:blipFill>
          <a:blip r:embed="rId2">
            <a:alphaModFix/>
          </a:blip>
          <a:stretch>
            <a:fillRect/>
          </a:stretch>
        </a:blipFill>
      </p:bgPr>
    </p:bg>
    <p:spTree>
      <p:nvGrpSpPr>
        <p:cNvPr id="163" name="Shape 163"/>
        <p:cNvGrpSpPr/>
        <p:nvPr/>
      </p:nvGrpSpPr>
      <p:grpSpPr>
        <a:xfrm>
          <a:off x="0" y="0"/>
          <a:ext cx="0" cy="0"/>
          <a:chOff x="0" y="0"/>
          <a:chExt cx="0" cy="0"/>
        </a:xfrm>
      </p:grpSpPr>
      <p:sp>
        <p:nvSpPr>
          <p:cNvPr id="164" name="Google Shape;164;p39"/>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65" name="Google Shape;165;p39"/>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r Segue Light 2">
  <p:cSld name="Segue Light_1_1">
    <p:bg>
      <p:bgPr>
        <a:blipFill>
          <a:blip r:embed="rId2">
            <a:alphaModFix/>
          </a:blip>
          <a:stretch>
            <a:fillRect/>
          </a:stretch>
        </a:blipFill>
      </p:bgPr>
    </p:bg>
    <p:spTree>
      <p:nvGrpSpPr>
        <p:cNvPr id="166" name="Shape 166"/>
        <p:cNvGrpSpPr/>
        <p:nvPr/>
      </p:nvGrpSpPr>
      <p:grpSpPr>
        <a:xfrm>
          <a:off x="0" y="0"/>
          <a:ext cx="0" cy="0"/>
          <a:chOff x="0" y="0"/>
          <a:chExt cx="0" cy="0"/>
        </a:xfrm>
      </p:grpSpPr>
      <p:sp>
        <p:nvSpPr>
          <p:cNvPr id="167" name="Google Shape;167;p40"/>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68" name="Google Shape;168;p40"/>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bg>
      <p:bgPr>
        <a:solidFill>
          <a:srgbClr val="FFFFFF"/>
        </a:solidFill>
      </p:bgPr>
    </p:bg>
    <p:spTree>
      <p:nvGrpSpPr>
        <p:cNvPr id="169" name="Shape 169"/>
        <p:cNvGrpSpPr/>
        <p:nvPr/>
      </p:nvGrpSpPr>
      <p:grpSpPr>
        <a:xfrm>
          <a:off x="0" y="0"/>
          <a:ext cx="0" cy="0"/>
          <a:chOff x="0" y="0"/>
          <a:chExt cx="0" cy="0"/>
        </a:xfrm>
      </p:grpSpPr>
      <p:sp>
        <p:nvSpPr>
          <p:cNvPr id="170" name="Google Shape;170;p41"/>
          <p:cNvSpPr txBox="1"/>
          <p:nvPr>
            <p:ph type="title"/>
          </p:nvPr>
        </p:nvSpPr>
        <p:spPr>
          <a:xfrm>
            <a:off x="457200" y="667978"/>
            <a:ext cx="8229600" cy="2665800"/>
          </a:xfrm>
          <a:prstGeom prst="rect">
            <a:avLst/>
          </a:prstGeom>
          <a:noFill/>
          <a:ln>
            <a:noFill/>
          </a:ln>
        </p:spPr>
        <p:txBody>
          <a:bodyPr anchorCtr="0" anchor="b" bIns="34275" lIns="34275" spcFirstLastPara="1" rIns="34275" wrap="square" tIns="34275">
            <a:noAutofit/>
          </a:bodyPr>
          <a:lstStyle>
            <a:lvl1pPr indent="-152400" lvl="0" marL="152400" marR="0" rtl="0" algn="l">
              <a:lnSpc>
                <a:spcPct val="100000"/>
              </a:lnSpc>
              <a:spcBef>
                <a:spcPts val="0"/>
              </a:spcBef>
              <a:spcAft>
                <a:spcPts val="0"/>
              </a:spcAft>
              <a:buClr>
                <a:srgbClr val="2D3D4A"/>
              </a:buClr>
              <a:buSzPts val="500"/>
              <a:buFont typeface="Open Sans"/>
              <a:buNone/>
              <a:defRPr b="0" i="1"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71" name="Google Shape;171;p41"/>
          <p:cNvSpPr txBox="1"/>
          <p:nvPr>
            <p:ph idx="1" type="body"/>
          </p:nvPr>
        </p:nvSpPr>
        <p:spPr>
          <a:xfrm>
            <a:off x="609600" y="3419475"/>
            <a:ext cx="8077200" cy="7449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2pPr>
            <a:lvl3pPr indent="-228600" lvl="2" marL="13716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3pPr>
            <a:lvl4pPr indent="-228600" lvl="3" marL="18288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4pPr>
            <a:lvl5pPr indent="-228600" lvl="4" marL="22860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72" name="Google Shape;172;p41"/>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gue with Subtitle">
  <p:cSld name="Segue with Subtitle">
    <p:spTree>
      <p:nvGrpSpPr>
        <p:cNvPr id="23" name="Shape 23"/>
        <p:cNvGrpSpPr/>
        <p:nvPr/>
      </p:nvGrpSpPr>
      <p:grpSpPr>
        <a:xfrm>
          <a:off x="0" y="0"/>
          <a:ext cx="0" cy="0"/>
          <a:chOff x="0" y="0"/>
          <a:chExt cx="0" cy="0"/>
        </a:xfrm>
      </p:grpSpPr>
      <p:sp>
        <p:nvSpPr>
          <p:cNvPr id="24" name="Google Shape;24;p5"/>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25" name="Google Shape;25;p5"/>
          <p:cNvSpPr txBox="1"/>
          <p:nvPr>
            <p:ph idx="1" type="body"/>
          </p:nvPr>
        </p:nvSpPr>
        <p:spPr>
          <a:xfrm>
            <a:off x="457200" y="2633663"/>
            <a:ext cx="82296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26" name="Google Shape;26;p5"/>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Content">
  <p:cSld name="Title with Content">
    <p:bg>
      <p:bgPr>
        <a:solidFill>
          <a:srgbClr val="FFFFFF"/>
        </a:solidFill>
      </p:bgPr>
    </p:bg>
    <p:spTree>
      <p:nvGrpSpPr>
        <p:cNvPr id="173" name="Shape 173"/>
        <p:cNvGrpSpPr/>
        <p:nvPr/>
      </p:nvGrpSpPr>
      <p:grpSpPr>
        <a:xfrm>
          <a:off x="0" y="0"/>
          <a:ext cx="0" cy="0"/>
          <a:chOff x="0" y="0"/>
          <a:chExt cx="0" cy="0"/>
        </a:xfrm>
      </p:grpSpPr>
      <p:sp>
        <p:nvSpPr>
          <p:cNvPr id="174" name="Google Shape;174;p42"/>
          <p:cNvSpPr txBox="1"/>
          <p:nvPr>
            <p:ph idx="1" type="body"/>
          </p:nvPr>
        </p:nvSpPr>
        <p:spPr>
          <a:xfrm>
            <a:off x="457200" y="914251"/>
            <a:ext cx="8229600" cy="3096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75" name="Google Shape;175;p42"/>
          <p:cNvSpPr txBox="1"/>
          <p:nvPr>
            <p:ph idx="2" type="body"/>
          </p:nvPr>
        </p:nvSpPr>
        <p:spPr>
          <a:xfrm>
            <a:off x="457200" y="4914900"/>
            <a:ext cx="3957600" cy="1143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7D97AD"/>
              </a:buClr>
              <a:buSzPts val="5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76" name="Google Shape;176;p42"/>
          <p:cNvSpPr txBox="1"/>
          <p:nvPr>
            <p:ph type="title"/>
          </p:nvPr>
        </p:nvSpPr>
        <p:spPr>
          <a:xfrm>
            <a:off x="457200" y="304800"/>
            <a:ext cx="8229600" cy="5952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Clr>
                <a:srgbClr val="2D3D4A"/>
              </a:buClr>
              <a:buSzPts val="500"/>
              <a:buFont typeface="Open Sans"/>
              <a:buNone/>
              <a:defRPr b="0" i="0"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77" name="Google Shape;177;p42"/>
          <p:cNvSpPr txBox="1"/>
          <p:nvPr>
            <p:ph idx="3" type="body"/>
          </p:nvPr>
        </p:nvSpPr>
        <p:spPr>
          <a:xfrm>
            <a:off x="457200" y="1714500"/>
            <a:ext cx="8229600" cy="2857500"/>
          </a:xfrm>
          <a:prstGeom prst="rect">
            <a:avLst/>
          </a:prstGeom>
          <a:noFill/>
          <a:ln>
            <a:noFill/>
          </a:ln>
        </p:spPr>
        <p:txBody>
          <a:bodyPr anchorCtr="0" anchor="ctr" bIns="34275" lIns="34275" spcFirstLastPara="1" rIns="34275" wrap="square" tIns="34275">
            <a:noAutofit/>
          </a:bodyPr>
          <a:lstStyle>
            <a:lvl1pPr indent="-317500" lvl="0" marL="457200" marR="0" rtl="0" algn="l">
              <a:lnSpc>
                <a:spcPct val="100000"/>
              </a:lnSpc>
              <a:spcBef>
                <a:spcPts val="700"/>
              </a:spcBef>
              <a:spcAft>
                <a:spcPts val="0"/>
              </a:spcAft>
              <a:buClr>
                <a:srgbClr val="2D3D4A"/>
              </a:buClr>
              <a:buSzPts val="1400"/>
              <a:buFont typeface="Cabin"/>
              <a:buChar char="•"/>
              <a:defRPr b="0" i="0" sz="1800" u="none" cap="none" strike="noStrike">
                <a:solidFill>
                  <a:srgbClr val="2D3D4A"/>
                </a:solidFill>
                <a:latin typeface="Open Sans"/>
                <a:ea typeface="Open Sans"/>
                <a:cs typeface="Open Sans"/>
                <a:sym typeface="Open Sans"/>
              </a:defRPr>
            </a:lvl1pPr>
            <a:lvl2pPr indent="-311150" lvl="1" marL="914400" marR="0" rtl="0" algn="l">
              <a:lnSpc>
                <a:spcPct val="100000"/>
              </a:lnSpc>
              <a:spcBef>
                <a:spcPts val="700"/>
              </a:spcBef>
              <a:spcAft>
                <a:spcPts val="0"/>
              </a:spcAft>
              <a:buClr>
                <a:srgbClr val="2D3D4A"/>
              </a:buClr>
              <a:buSzPts val="1300"/>
              <a:buFont typeface="Open Sans"/>
              <a:buChar char="–"/>
              <a:defRPr b="0" i="0" sz="1600" u="none" cap="none" strike="noStrike">
                <a:solidFill>
                  <a:srgbClr val="2D3D4A"/>
                </a:solidFill>
                <a:latin typeface="Open Sans"/>
                <a:ea typeface="Open Sans"/>
                <a:cs typeface="Open Sans"/>
                <a:sym typeface="Open Sans"/>
              </a:defRPr>
            </a:lvl2pPr>
            <a:lvl3pPr indent="-298450" lvl="2" marL="13716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3pPr>
            <a:lvl4pPr indent="-298450" lvl="3" marL="18288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4pPr>
            <a:lvl5pPr indent="-298450" lvl="4" marL="22860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78" name="Google Shape;178;p42"/>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1pPr>
            <a:lvl2pPr indent="0" lvl="1"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2pPr>
            <a:lvl3pPr indent="0" lvl="2"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3pPr>
            <a:lvl4pPr indent="0" lvl="3"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4pPr>
            <a:lvl5pPr indent="0" lvl="4"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5pPr>
            <a:lvl6pPr indent="0" lvl="5"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6pPr>
            <a:lvl7pPr indent="0" lvl="6"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7pPr>
            <a:lvl8pPr indent="0" lvl="7"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8pPr>
            <a:lvl9pPr indent="0" lvl="8"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solidFill>
                <a:srgbClr val="929292"/>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Content &amp; Image">
  <p:cSld name="Title with Content &amp; Image">
    <p:bg>
      <p:bgPr>
        <a:solidFill>
          <a:srgbClr val="FFFFFF"/>
        </a:solidFill>
      </p:bgPr>
    </p:bg>
    <p:spTree>
      <p:nvGrpSpPr>
        <p:cNvPr id="179" name="Shape 179"/>
        <p:cNvGrpSpPr/>
        <p:nvPr/>
      </p:nvGrpSpPr>
      <p:grpSpPr>
        <a:xfrm>
          <a:off x="0" y="0"/>
          <a:ext cx="0" cy="0"/>
          <a:chOff x="0" y="0"/>
          <a:chExt cx="0" cy="0"/>
        </a:xfrm>
      </p:grpSpPr>
      <p:sp>
        <p:nvSpPr>
          <p:cNvPr id="180" name="Google Shape;180;p43"/>
          <p:cNvSpPr txBox="1"/>
          <p:nvPr>
            <p:ph idx="1" type="body"/>
          </p:nvPr>
        </p:nvSpPr>
        <p:spPr>
          <a:xfrm>
            <a:off x="457200" y="912875"/>
            <a:ext cx="8229600" cy="3096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81" name="Google Shape;181;p43"/>
          <p:cNvSpPr txBox="1"/>
          <p:nvPr>
            <p:ph idx="2" type="body"/>
          </p:nvPr>
        </p:nvSpPr>
        <p:spPr>
          <a:xfrm>
            <a:off x="457200" y="4914900"/>
            <a:ext cx="3957600" cy="1143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7D97AD"/>
              </a:buClr>
              <a:buSzPts val="5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82" name="Google Shape;182;p43"/>
          <p:cNvSpPr txBox="1"/>
          <p:nvPr>
            <p:ph type="title"/>
          </p:nvPr>
        </p:nvSpPr>
        <p:spPr>
          <a:xfrm>
            <a:off x="457200" y="304800"/>
            <a:ext cx="8229600" cy="5937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Clr>
                <a:srgbClr val="2D3D4A"/>
              </a:buClr>
              <a:buSzPts val="500"/>
              <a:buFont typeface="Open Sans"/>
              <a:buNone/>
              <a:defRPr b="0" i="0"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83" name="Google Shape;183;p43"/>
          <p:cNvSpPr txBox="1"/>
          <p:nvPr>
            <p:ph idx="3" type="body"/>
          </p:nvPr>
        </p:nvSpPr>
        <p:spPr>
          <a:xfrm>
            <a:off x="457200" y="1714500"/>
            <a:ext cx="4025100" cy="2857500"/>
          </a:xfrm>
          <a:prstGeom prst="rect">
            <a:avLst/>
          </a:prstGeom>
          <a:noFill/>
          <a:ln>
            <a:noFill/>
          </a:ln>
        </p:spPr>
        <p:txBody>
          <a:bodyPr anchorCtr="0" anchor="ctr" bIns="34275" lIns="34275" spcFirstLastPara="1" rIns="34275" wrap="square" tIns="34275">
            <a:noAutofit/>
          </a:bodyPr>
          <a:lstStyle>
            <a:lvl1pPr indent="-317500" lvl="0" marL="457200" marR="0" rtl="0" algn="l">
              <a:lnSpc>
                <a:spcPct val="100000"/>
              </a:lnSpc>
              <a:spcBef>
                <a:spcPts val="700"/>
              </a:spcBef>
              <a:spcAft>
                <a:spcPts val="0"/>
              </a:spcAft>
              <a:buClr>
                <a:srgbClr val="2D3D4A"/>
              </a:buClr>
              <a:buSzPts val="1400"/>
              <a:buFont typeface="Open Sans"/>
              <a:buChar char="•"/>
              <a:defRPr b="0" i="0" sz="1800" u="none" cap="none" strike="noStrike">
                <a:solidFill>
                  <a:srgbClr val="2D3D4A"/>
                </a:solidFill>
                <a:latin typeface="Open Sans"/>
                <a:ea typeface="Open Sans"/>
                <a:cs typeface="Open Sans"/>
                <a:sym typeface="Open Sans"/>
              </a:defRPr>
            </a:lvl1pPr>
            <a:lvl2pPr indent="-311150" lvl="1" marL="914400" marR="0" rtl="0" algn="l">
              <a:lnSpc>
                <a:spcPct val="100000"/>
              </a:lnSpc>
              <a:spcBef>
                <a:spcPts val="700"/>
              </a:spcBef>
              <a:spcAft>
                <a:spcPts val="0"/>
              </a:spcAft>
              <a:buClr>
                <a:srgbClr val="2D3D4A"/>
              </a:buClr>
              <a:buSzPts val="1300"/>
              <a:buFont typeface="Open Sans"/>
              <a:buChar char="–"/>
              <a:defRPr b="0" i="0" sz="1600" u="none" cap="none" strike="noStrike">
                <a:solidFill>
                  <a:srgbClr val="2D3D4A"/>
                </a:solidFill>
                <a:latin typeface="Open Sans"/>
                <a:ea typeface="Open Sans"/>
                <a:cs typeface="Open Sans"/>
                <a:sym typeface="Open Sans"/>
              </a:defRPr>
            </a:lvl2pPr>
            <a:lvl3pPr indent="-298450" lvl="2" marL="13716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3pPr>
            <a:lvl4pPr indent="-298450" lvl="3" marL="18288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4pPr>
            <a:lvl5pPr indent="-298450" lvl="4" marL="22860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84" name="Google Shape;184;p43"/>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1pPr>
            <a:lvl2pPr indent="0" lvl="1"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2pPr>
            <a:lvl3pPr indent="0" lvl="2"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3pPr>
            <a:lvl4pPr indent="0" lvl="3"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4pPr>
            <a:lvl5pPr indent="0" lvl="4"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5pPr>
            <a:lvl6pPr indent="0" lvl="5"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6pPr>
            <a:lvl7pPr indent="0" lvl="6"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7pPr>
            <a:lvl8pPr indent="0" lvl="7"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8pPr>
            <a:lvl9pPr indent="0" lvl="8"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solidFill>
                <a:srgbClr val="929292"/>
              </a:solidFill>
            </a:endParaRPr>
          </a:p>
        </p:txBody>
      </p:sp>
      <p:sp>
        <p:nvSpPr>
          <p:cNvPr id="185" name="Google Shape;185;p43"/>
          <p:cNvSpPr/>
          <p:nvPr>
            <p:ph idx="4" type="pic"/>
          </p:nvPr>
        </p:nvSpPr>
        <p:spPr>
          <a:xfrm>
            <a:off x="4662488" y="1714500"/>
            <a:ext cx="4024200" cy="28575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1pPr>
            <a:lvl2pPr indent="0" lvl="1"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0" lvl="2"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0" lvl="3"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0" lvl="4"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533400" lvl="5"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711200" lvl="6"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889000" lvl="7"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1066800" lvl="8"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p:cSld name="Image">
    <p:bg>
      <p:bgPr>
        <a:solidFill>
          <a:srgbClr val="2D3D4A"/>
        </a:solidFill>
      </p:bgPr>
    </p:bg>
    <p:spTree>
      <p:nvGrpSpPr>
        <p:cNvPr id="186" name="Shape 186"/>
        <p:cNvGrpSpPr/>
        <p:nvPr/>
      </p:nvGrpSpPr>
      <p:grpSpPr>
        <a:xfrm>
          <a:off x="0" y="0"/>
          <a:ext cx="0" cy="0"/>
          <a:chOff x="0" y="0"/>
          <a:chExt cx="0" cy="0"/>
        </a:xfrm>
      </p:grpSpPr>
      <p:sp>
        <p:nvSpPr>
          <p:cNvPr id="187" name="Google Shape;187;p44"/>
          <p:cNvSpPr/>
          <p:nvPr>
            <p:ph idx="2" type="pic"/>
          </p:nvPr>
        </p:nvSpPr>
        <p:spPr>
          <a:xfrm>
            <a:off x="0" y="0"/>
            <a:ext cx="9144000" cy="51435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1pPr>
            <a:lvl2pPr indent="0" lvl="1"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0" lvl="2"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0" lvl="3"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0" lvl="4"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533400" lvl="5"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711200" lvl="6"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889000" lvl="7"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1066800" lvl="8"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88" name="Google Shape;188;p44"/>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p:cSld name="Demo">
    <p:spTree>
      <p:nvGrpSpPr>
        <p:cNvPr id="189" name="Shape 189"/>
        <p:cNvGrpSpPr/>
        <p:nvPr/>
      </p:nvGrpSpPr>
      <p:grpSpPr>
        <a:xfrm>
          <a:off x="0" y="0"/>
          <a:ext cx="0" cy="0"/>
          <a:chOff x="0" y="0"/>
          <a:chExt cx="0" cy="0"/>
        </a:xfrm>
      </p:grpSpPr>
      <p:pic>
        <p:nvPicPr>
          <p:cNvPr id="190" name="Google Shape;190;p45"/>
          <p:cNvPicPr preferRelativeResize="0"/>
          <p:nvPr/>
        </p:nvPicPr>
        <p:blipFill rotWithShape="1">
          <a:blip r:embed="rId2">
            <a:alphaModFix/>
          </a:blip>
          <a:srcRect b="7535" l="0" r="7800" t="0"/>
          <a:stretch/>
        </p:blipFill>
        <p:spPr>
          <a:xfrm>
            <a:off x="6579650" y="2571750"/>
            <a:ext cx="2564400" cy="2571900"/>
          </a:xfrm>
          <a:prstGeom prst="rect">
            <a:avLst/>
          </a:prstGeom>
          <a:noFill/>
          <a:ln>
            <a:noFill/>
          </a:ln>
        </p:spPr>
      </p:pic>
      <p:sp>
        <p:nvSpPr>
          <p:cNvPr id="191" name="Google Shape;191;p45"/>
          <p:cNvSpPr txBox="1"/>
          <p:nvPr>
            <p:ph idx="1" type="body"/>
          </p:nvPr>
        </p:nvSpPr>
        <p:spPr>
          <a:xfrm>
            <a:off x="457200" y="1295400"/>
            <a:ext cx="82296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92" name="Google Shape;192;p45"/>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A Dark">
  <p:cSld name="Logo A Dark">
    <p:bg>
      <p:bgPr>
        <a:solidFill>
          <a:srgbClr val="2E3D49"/>
        </a:solidFill>
      </p:bgPr>
    </p:bg>
    <p:spTree>
      <p:nvGrpSpPr>
        <p:cNvPr id="193" name="Shape 193"/>
        <p:cNvGrpSpPr/>
        <p:nvPr/>
      </p:nvGrpSpPr>
      <p:grpSpPr>
        <a:xfrm>
          <a:off x="0" y="0"/>
          <a:ext cx="0" cy="0"/>
          <a:chOff x="0" y="0"/>
          <a:chExt cx="0" cy="0"/>
        </a:xfrm>
      </p:grpSpPr>
      <p:sp>
        <p:nvSpPr>
          <p:cNvPr id="194" name="Google Shape;194;p46"/>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7D97AD"/>
              </a:buClr>
              <a:buFont typeface="Open Sans"/>
              <a:buNone/>
            </a:pPr>
            <a:r>
              <a:rPr b="0" i="0" lang="en" sz="700" u="none" cap="none" strike="noStrike">
                <a:solidFill>
                  <a:srgbClr val="7D97AD"/>
                </a:solidFill>
                <a:latin typeface="Open Sans"/>
                <a:ea typeface="Open Sans"/>
                <a:cs typeface="Open Sans"/>
                <a:sym typeface="Open Sans"/>
              </a:rPr>
              <a:t>© 201</a:t>
            </a:r>
            <a:r>
              <a:rPr lang="en" sz="700">
                <a:solidFill>
                  <a:srgbClr val="7D97AD"/>
                </a:solidFill>
                <a:latin typeface="Open Sans"/>
                <a:ea typeface="Open Sans"/>
                <a:cs typeface="Open Sans"/>
                <a:sym typeface="Open Sans"/>
              </a:rPr>
              <a:t>7</a:t>
            </a:r>
            <a:r>
              <a:rPr b="0" i="0" lang="en" sz="700" u="none" cap="none" strike="noStrike">
                <a:solidFill>
                  <a:srgbClr val="7D97AD"/>
                </a:solidFill>
                <a:latin typeface="Open Sans"/>
                <a:ea typeface="Open Sans"/>
                <a:cs typeface="Open Sans"/>
                <a:sym typeface="Open Sans"/>
              </a:rPr>
              <a:t> Udacity. All rights reserved.</a:t>
            </a:r>
            <a:endParaRPr sz="500"/>
          </a:p>
        </p:txBody>
      </p:sp>
      <p:sp>
        <p:nvSpPr>
          <p:cNvPr id="195" name="Google Shape;195;p46"/>
          <p:cNvSpPr/>
          <p:nvPr/>
        </p:nvSpPr>
        <p:spPr>
          <a:xfrm>
            <a:off x="3796401" y="3514398"/>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Font typeface="Open Sans"/>
              <a:buNone/>
            </a:pPr>
            <a:r>
              <a:rPr b="0" i="0" lang="en" sz="1800" u="none" cap="none" strike="noStrike">
                <a:solidFill>
                  <a:srgbClr val="FFFFFF"/>
                </a:solidFill>
                <a:latin typeface="Open Sans"/>
                <a:ea typeface="Open Sans"/>
                <a:cs typeface="Open Sans"/>
                <a:sym typeface="Open Sans"/>
              </a:rPr>
              <a:t>Be in Demand</a:t>
            </a:r>
            <a:endParaRPr sz="500"/>
          </a:p>
        </p:txBody>
      </p:sp>
      <p:pic>
        <p:nvPicPr>
          <p:cNvPr id="196" name="Google Shape;196;p46"/>
          <p:cNvPicPr preferRelativeResize="0"/>
          <p:nvPr/>
        </p:nvPicPr>
        <p:blipFill rotWithShape="1">
          <a:blip r:embed="rId2">
            <a:alphaModFix/>
          </a:blip>
          <a:srcRect b="0" l="0" r="0" t="0"/>
          <a:stretch/>
        </p:blipFill>
        <p:spPr>
          <a:xfrm>
            <a:off x="3485828" y="1370725"/>
            <a:ext cx="2172300" cy="1941000"/>
          </a:xfrm>
          <a:prstGeom prst="rect">
            <a:avLst/>
          </a:prstGeom>
          <a:noFill/>
          <a:ln>
            <a:noFill/>
          </a:ln>
        </p:spPr>
      </p:pic>
      <p:sp>
        <p:nvSpPr>
          <p:cNvPr id="197" name="Google Shape;197;p46"/>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A Light">
  <p:cSld name="Logo A Light">
    <p:bg>
      <p:bgPr>
        <a:solidFill>
          <a:srgbClr val="02B3E4"/>
        </a:solidFill>
      </p:bgPr>
    </p:bg>
    <p:spTree>
      <p:nvGrpSpPr>
        <p:cNvPr id="198" name="Shape 198"/>
        <p:cNvGrpSpPr/>
        <p:nvPr/>
      </p:nvGrpSpPr>
      <p:grpSpPr>
        <a:xfrm>
          <a:off x="0" y="0"/>
          <a:ext cx="0" cy="0"/>
          <a:chOff x="0" y="0"/>
          <a:chExt cx="0" cy="0"/>
        </a:xfrm>
      </p:grpSpPr>
      <p:sp>
        <p:nvSpPr>
          <p:cNvPr id="199" name="Google Shape;199;p47"/>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700" u="none" cap="none" strike="noStrike">
                <a:solidFill>
                  <a:srgbClr val="FAFBFC"/>
                </a:solidFill>
                <a:latin typeface="Open Sans"/>
                <a:ea typeface="Open Sans"/>
                <a:cs typeface="Open Sans"/>
                <a:sym typeface="Open Sans"/>
              </a:rPr>
              <a:t>© 201</a:t>
            </a:r>
            <a:r>
              <a:rPr lang="en" sz="700">
                <a:solidFill>
                  <a:srgbClr val="FAFBFC"/>
                </a:solidFill>
                <a:latin typeface="Open Sans"/>
                <a:ea typeface="Open Sans"/>
                <a:cs typeface="Open Sans"/>
                <a:sym typeface="Open Sans"/>
              </a:rPr>
              <a:t>7</a:t>
            </a:r>
            <a:r>
              <a:rPr b="0" i="0" lang="en" sz="700" u="none" cap="none" strike="noStrike">
                <a:solidFill>
                  <a:srgbClr val="FAFBFC"/>
                </a:solidFill>
                <a:latin typeface="Open Sans"/>
                <a:ea typeface="Open Sans"/>
                <a:cs typeface="Open Sans"/>
                <a:sym typeface="Open Sans"/>
              </a:rPr>
              <a:t> Udacity. All rights reserved.</a:t>
            </a:r>
            <a:endParaRPr sz="500"/>
          </a:p>
        </p:txBody>
      </p:sp>
      <p:sp>
        <p:nvSpPr>
          <p:cNvPr id="200" name="Google Shape;200;p47"/>
          <p:cNvSpPr/>
          <p:nvPr/>
        </p:nvSpPr>
        <p:spPr>
          <a:xfrm>
            <a:off x="3796401" y="3514725"/>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1800" u="none" cap="none" strike="noStrike">
                <a:solidFill>
                  <a:srgbClr val="FAFBFC"/>
                </a:solidFill>
                <a:latin typeface="Open Sans"/>
                <a:ea typeface="Open Sans"/>
                <a:cs typeface="Open Sans"/>
                <a:sym typeface="Open Sans"/>
              </a:rPr>
              <a:t>Be in Demand</a:t>
            </a:r>
            <a:endParaRPr sz="500"/>
          </a:p>
        </p:txBody>
      </p:sp>
      <p:pic>
        <p:nvPicPr>
          <p:cNvPr id="201" name="Google Shape;201;p47"/>
          <p:cNvPicPr preferRelativeResize="0"/>
          <p:nvPr/>
        </p:nvPicPr>
        <p:blipFill rotWithShape="1">
          <a:blip r:embed="rId2">
            <a:alphaModFix/>
          </a:blip>
          <a:srcRect b="0" l="0" r="0" t="0"/>
          <a:stretch/>
        </p:blipFill>
        <p:spPr>
          <a:xfrm>
            <a:off x="3485828" y="1370725"/>
            <a:ext cx="2172300" cy="1941000"/>
          </a:xfrm>
          <a:prstGeom prst="rect">
            <a:avLst/>
          </a:prstGeom>
          <a:noFill/>
          <a:ln>
            <a:noFill/>
          </a:ln>
        </p:spPr>
      </p:pic>
      <p:sp>
        <p:nvSpPr>
          <p:cNvPr id="202" name="Google Shape;202;p47"/>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B Dark">
  <p:cSld name="Logo B Dark">
    <p:bg>
      <p:bgPr>
        <a:solidFill>
          <a:srgbClr val="2E3D49"/>
        </a:solidFill>
      </p:bgPr>
    </p:bg>
    <p:spTree>
      <p:nvGrpSpPr>
        <p:cNvPr id="203" name="Shape 203"/>
        <p:cNvGrpSpPr/>
        <p:nvPr/>
      </p:nvGrpSpPr>
      <p:grpSpPr>
        <a:xfrm>
          <a:off x="0" y="0"/>
          <a:ext cx="0" cy="0"/>
          <a:chOff x="0" y="0"/>
          <a:chExt cx="0" cy="0"/>
        </a:xfrm>
      </p:grpSpPr>
      <p:sp>
        <p:nvSpPr>
          <p:cNvPr id="204" name="Google Shape;204;p48"/>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7D97AD"/>
              </a:buClr>
              <a:buFont typeface="Open Sans"/>
              <a:buNone/>
            </a:pPr>
            <a:r>
              <a:rPr b="0" i="0" lang="en" sz="700" u="none" cap="none" strike="noStrike">
                <a:solidFill>
                  <a:srgbClr val="7D97AD"/>
                </a:solidFill>
                <a:latin typeface="Open Sans"/>
                <a:ea typeface="Open Sans"/>
                <a:cs typeface="Open Sans"/>
                <a:sym typeface="Open Sans"/>
              </a:rPr>
              <a:t>© 201</a:t>
            </a:r>
            <a:r>
              <a:rPr lang="en" sz="700">
                <a:solidFill>
                  <a:srgbClr val="7D97AD"/>
                </a:solidFill>
                <a:latin typeface="Open Sans"/>
                <a:ea typeface="Open Sans"/>
                <a:cs typeface="Open Sans"/>
                <a:sym typeface="Open Sans"/>
              </a:rPr>
              <a:t>7</a:t>
            </a:r>
            <a:r>
              <a:rPr b="0" i="0" lang="en" sz="700" u="none" cap="none" strike="noStrike">
                <a:solidFill>
                  <a:srgbClr val="7D97AD"/>
                </a:solidFill>
                <a:latin typeface="Open Sans"/>
                <a:ea typeface="Open Sans"/>
                <a:cs typeface="Open Sans"/>
                <a:sym typeface="Open Sans"/>
              </a:rPr>
              <a:t> Udacity. All rights reserved.</a:t>
            </a:r>
            <a:endParaRPr sz="500"/>
          </a:p>
        </p:txBody>
      </p:sp>
      <p:sp>
        <p:nvSpPr>
          <p:cNvPr id="205" name="Google Shape;205;p48"/>
          <p:cNvSpPr/>
          <p:nvPr/>
        </p:nvSpPr>
        <p:spPr>
          <a:xfrm>
            <a:off x="3796401" y="3048793"/>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Font typeface="Open Sans"/>
              <a:buNone/>
            </a:pPr>
            <a:r>
              <a:rPr b="0" i="0" lang="en" sz="1800" u="none" cap="none" strike="noStrike">
                <a:solidFill>
                  <a:srgbClr val="FFFFFF"/>
                </a:solidFill>
                <a:latin typeface="Open Sans"/>
                <a:ea typeface="Open Sans"/>
                <a:cs typeface="Open Sans"/>
                <a:sym typeface="Open Sans"/>
              </a:rPr>
              <a:t>Be in Demand</a:t>
            </a:r>
            <a:endParaRPr sz="500"/>
          </a:p>
        </p:txBody>
      </p:sp>
      <p:pic>
        <p:nvPicPr>
          <p:cNvPr id="206" name="Google Shape;206;p48"/>
          <p:cNvPicPr preferRelativeResize="0"/>
          <p:nvPr/>
        </p:nvPicPr>
        <p:blipFill rotWithShape="1">
          <a:blip r:embed="rId2">
            <a:alphaModFix/>
          </a:blip>
          <a:srcRect b="0" l="0" r="0" t="0"/>
          <a:stretch/>
        </p:blipFill>
        <p:spPr>
          <a:xfrm>
            <a:off x="2500679" y="2221260"/>
            <a:ext cx="4143300" cy="720000"/>
          </a:xfrm>
          <a:prstGeom prst="rect">
            <a:avLst/>
          </a:prstGeom>
          <a:noFill/>
          <a:ln>
            <a:noFill/>
          </a:ln>
        </p:spPr>
      </p:pic>
      <p:sp>
        <p:nvSpPr>
          <p:cNvPr id="207" name="Google Shape;207;p48"/>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B Light">
  <p:cSld name="Logo B Light">
    <p:bg>
      <p:bgPr>
        <a:solidFill>
          <a:srgbClr val="02B3E4"/>
        </a:solidFill>
      </p:bgPr>
    </p:bg>
    <p:spTree>
      <p:nvGrpSpPr>
        <p:cNvPr id="208" name="Shape 208"/>
        <p:cNvGrpSpPr/>
        <p:nvPr/>
      </p:nvGrpSpPr>
      <p:grpSpPr>
        <a:xfrm>
          <a:off x="0" y="0"/>
          <a:ext cx="0" cy="0"/>
          <a:chOff x="0" y="0"/>
          <a:chExt cx="0" cy="0"/>
        </a:xfrm>
      </p:grpSpPr>
      <p:sp>
        <p:nvSpPr>
          <p:cNvPr id="209" name="Google Shape;209;p49"/>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700" u="none" cap="none" strike="noStrike">
                <a:solidFill>
                  <a:srgbClr val="FAFBFC"/>
                </a:solidFill>
                <a:latin typeface="Open Sans"/>
                <a:ea typeface="Open Sans"/>
                <a:cs typeface="Open Sans"/>
                <a:sym typeface="Open Sans"/>
              </a:rPr>
              <a:t>© 201</a:t>
            </a:r>
            <a:r>
              <a:rPr lang="en" sz="700">
                <a:solidFill>
                  <a:srgbClr val="FAFBFC"/>
                </a:solidFill>
                <a:latin typeface="Open Sans"/>
                <a:ea typeface="Open Sans"/>
                <a:cs typeface="Open Sans"/>
                <a:sym typeface="Open Sans"/>
              </a:rPr>
              <a:t>7</a:t>
            </a:r>
            <a:r>
              <a:rPr b="0" i="0" lang="en" sz="700" u="none" cap="none" strike="noStrike">
                <a:solidFill>
                  <a:srgbClr val="FAFBFC"/>
                </a:solidFill>
                <a:latin typeface="Open Sans"/>
                <a:ea typeface="Open Sans"/>
                <a:cs typeface="Open Sans"/>
                <a:sym typeface="Open Sans"/>
              </a:rPr>
              <a:t> Udacity. All rights reserved.</a:t>
            </a:r>
            <a:endParaRPr sz="500"/>
          </a:p>
        </p:txBody>
      </p:sp>
      <p:sp>
        <p:nvSpPr>
          <p:cNvPr id="210" name="Google Shape;210;p49"/>
          <p:cNvSpPr/>
          <p:nvPr/>
        </p:nvSpPr>
        <p:spPr>
          <a:xfrm>
            <a:off x="3796401" y="3048793"/>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1800" u="none" cap="none" strike="noStrike">
                <a:solidFill>
                  <a:srgbClr val="FAFBFC"/>
                </a:solidFill>
                <a:latin typeface="Open Sans"/>
                <a:ea typeface="Open Sans"/>
                <a:cs typeface="Open Sans"/>
                <a:sym typeface="Open Sans"/>
              </a:rPr>
              <a:t>Be in Demand</a:t>
            </a:r>
            <a:endParaRPr sz="500"/>
          </a:p>
        </p:txBody>
      </p:sp>
      <p:pic>
        <p:nvPicPr>
          <p:cNvPr id="211" name="Google Shape;211;p49"/>
          <p:cNvPicPr preferRelativeResize="0"/>
          <p:nvPr/>
        </p:nvPicPr>
        <p:blipFill rotWithShape="1">
          <a:blip r:embed="rId2">
            <a:alphaModFix/>
          </a:blip>
          <a:srcRect b="0" l="0" r="0" t="0"/>
          <a:stretch/>
        </p:blipFill>
        <p:spPr>
          <a:xfrm>
            <a:off x="2500313" y="2221260"/>
            <a:ext cx="4143300" cy="720000"/>
          </a:xfrm>
          <a:prstGeom prst="rect">
            <a:avLst/>
          </a:prstGeom>
          <a:noFill/>
          <a:ln>
            <a:noFill/>
          </a:ln>
        </p:spPr>
      </p:pic>
      <p:sp>
        <p:nvSpPr>
          <p:cNvPr id="212" name="Google Shape;212;p49"/>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bg>
      <p:bgPr>
        <a:solidFill>
          <a:srgbClr val="FFFFFF"/>
        </a:solidFill>
      </p:bgPr>
    </p:bg>
    <p:spTree>
      <p:nvGrpSpPr>
        <p:cNvPr id="213" name="Shape 213"/>
        <p:cNvGrpSpPr/>
        <p:nvPr/>
      </p:nvGrpSpPr>
      <p:grpSpPr>
        <a:xfrm>
          <a:off x="0" y="0"/>
          <a:ext cx="0" cy="0"/>
          <a:chOff x="0" y="0"/>
          <a:chExt cx="0" cy="0"/>
        </a:xfrm>
      </p:grpSpPr>
      <p:sp>
        <p:nvSpPr>
          <p:cNvPr id="214" name="Google Shape;214;p50"/>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Slate">
  <p:cSld name="TITLE_AND_BODY_2">
    <p:bg>
      <p:bgPr>
        <a:blipFill>
          <a:blip r:embed="rId2">
            <a:alphaModFix/>
          </a:blip>
          <a:stretch>
            <a:fillRect/>
          </a:stretch>
        </a:blipFill>
      </p:bgPr>
    </p:bg>
    <p:spTree>
      <p:nvGrpSpPr>
        <p:cNvPr id="215" name="Shape 215"/>
        <p:cNvGrpSpPr/>
        <p:nvPr/>
      </p:nvGrpSpPr>
      <p:grpSpPr>
        <a:xfrm>
          <a:off x="0" y="0"/>
          <a:ext cx="0" cy="0"/>
          <a:chOff x="0" y="0"/>
          <a:chExt cx="0" cy="0"/>
        </a:xfrm>
      </p:grpSpPr>
      <p:sp>
        <p:nvSpPr>
          <p:cNvPr id="216" name="Google Shape;216;p51"/>
          <p:cNvSpPr txBox="1"/>
          <p:nvPr>
            <p:ph type="title"/>
          </p:nvPr>
        </p:nvSpPr>
        <p:spPr>
          <a:xfrm>
            <a:off x="457200" y="457200"/>
            <a:ext cx="8520600" cy="572700"/>
          </a:xfrm>
          <a:prstGeom prst="rect">
            <a:avLst/>
          </a:prstGeom>
        </p:spPr>
        <p:txBody>
          <a:bodyPr anchorCtr="0" anchor="b" bIns="34275" lIns="34275" spcFirstLastPara="1" rIns="34275" wrap="square" tIns="34275">
            <a:noAutofit/>
          </a:bodyPr>
          <a:lstStyle>
            <a:lvl1pPr lvl="0" rtl="0">
              <a:spcBef>
                <a:spcPts val="0"/>
              </a:spcBef>
              <a:spcAft>
                <a:spcPts val="0"/>
              </a:spcAft>
              <a:buSzPts val="500"/>
              <a:buFont typeface="Open Sans Light"/>
              <a:buNone/>
              <a:defRPr>
                <a:latin typeface="Open Sans Light"/>
                <a:ea typeface="Open Sans Light"/>
                <a:cs typeface="Open Sans Light"/>
                <a:sym typeface="Open Sans Light"/>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217" name="Google Shape;217;p51"/>
          <p:cNvSpPr txBox="1"/>
          <p:nvPr>
            <p:ph idx="1" type="body"/>
          </p:nvPr>
        </p:nvSpPr>
        <p:spPr>
          <a:xfrm>
            <a:off x="457200" y="1152475"/>
            <a:ext cx="8520600" cy="3243600"/>
          </a:xfrm>
          <a:prstGeom prst="rect">
            <a:avLst/>
          </a:prstGeom>
        </p:spPr>
        <p:txBody>
          <a:bodyPr anchorCtr="0" anchor="t" bIns="34275" lIns="34275" spcFirstLastPara="1" rIns="34275" wrap="square" tIns="34275">
            <a:noAutofit/>
          </a:bodyPr>
          <a:lstStyle>
            <a:lvl1pPr indent="-228600" lvl="0" marL="457200" rtl="0">
              <a:spcBef>
                <a:spcPts val="700"/>
              </a:spcBef>
              <a:spcAft>
                <a:spcPts val="0"/>
              </a:spcAft>
              <a:buSzPts val="500"/>
              <a:buNone/>
              <a:defRPr/>
            </a:lvl1pPr>
            <a:lvl2pPr indent="-228600" lvl="1" marL="914400" rtl="0">
              <a:spcBef>
                <a:spcPts val="700"/>
              </a:spcBef>
              <a:spcAft>
                <a:spcPts val="0"/>
              </a:spcAft>
              <a:buSzPts val="500"/>
              <a:buNone/>
              <a:defRPr/>
            </a:lvl2pPr>
            <a:lvl3pPr indent="-228600" lvl="2" marL="1371600" rtl="0">
              <a:spcBef>
                <a:spcPts val="700"/>
              </a:spcBef>
              <a:spcAft>
                <a:spcPts val="0"/>
              </a:spcAft>
              <a:buSzPts val="500"/>
              <a:buNone/>
              <a:defRPr/>
            </a:lvl3pPr>
            <a:lvl4pPr indent="-228600" lvl="3" marL="1828800" rtl="0">
              <a:spcBef>
                <a:spcPts val="700"/>
              </a:spcBef>
              <a:spcAft>
                <a:spcPts val="0"/>
              </a:spcAft>
              <a:buSzPts val="500"/>
              <a:buNone/>
              <a:defRPr/>
            </a:lvl4pPr>
            <a:lvl5pPr indent="-228600" lvl="4" marL="2286000" rtl="0">
              <a:spcBef>
                <a:spcPts val="700"/>
              </a:spcBef>
              <a:spcAft>
                <a:spcPts val="0"/>
              </a:spcAft>
              <a:buSzPts val="500"/>
              <a:buNone/>
              <a:defRPr/>
            </a:lvl5pPr>
            <a:lvl6pPr indent="-228600" lvl="5" marL="2743200" rtl="0">
              <a:spcBef>
                <a:spcPts val="700"/>
              </a:spcBef>
              <a:spcAft>
                <a:spcPts val="0"/>
              </a:spcAft>
              <a:buSzPts val="500"/>
              <a:buNone/>
              <a:defRPr/>
            </a:lvl6pPr>
            <a:lvl7pPr indent="-228600" lvl="6" marL="3200400" rtl="0">
              <a:spcBef>
                <a:spcPts val="700"/>
              </a:spcBef>
              <a:spcAft>
                <a:spcPts val="0"/>
              </a:spcAft>
              <a:buSzPts val="500"/>
              <a:buNone/>
              <a:defRPr/>
            </a:lvl7pPr>
            <a:lvl8pPr indent="-228600" lvl="7" marL="3657600" rtl="0">
              <a:spcBef>
                <a:spcPts val="700"/>
              </a:spcBef>
              <a:spcAft>
                <a:spcPts val="0"/>
              </a:spcAft>
              <a:buSzPts val="500"/>
              <a:buNone/>
              <a:defRPr/>
            </a:lvl8pPr>
            <a:lvl9pPr indent="-228600" lvl="8" marL="4114800" rtl="0">
              <a:spcBef>
                <a:spcPts val="700"/>
              </a:spcBef>
              <a:spcAft>
                <a:spcPts val="0"/>
              </a:spcAft>
              <a:buSzPts val="500"/>
              <a:buNone/>
              <a:defRPr/>
            </a:lvl9pPr>
          </a:lstStyle>
          <a:p/>
        </p:txBody>
      </p:sp>
      <p:sp>
        <p:nvSpPr>
          <p:cNvPr id="218" name="Google Shape;218;p51"/>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gue with Subtitle Light">
  <p:cSld name="Segue with Subtitle Light">
    <p:bg>
      <p:bgPr>
        <a:solidFill>
          <a:srgbClr val="02B3E4"/>
        </a:solidFill>
      </p:bgPr>
    </p:bg>
    <p:spTree>
      <p:nvGrpSpPr>
        <p:cNvPr id="27" name="Shape 27"/>
        <p:cNvGrpSpPr/>
        <p:nvPr/>
      </p:nvGrpSpPr>
      <p:grpSpPr>
        <a:xfrm>
          <a:off x="0" y="0"/>
          <a:ext cx="0" cy="0"/>
          <a:chOff x="0" y="0"/>
          <a:chExt cx="0" cy="0"/>
        </a:xfrm>
      </p:grpSpPr>
      <p:sp>
        <p:nvSpPr>
          <p:cNvPr id="28" name="Google Shape;28;p6"/>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29" name="Google Shape;29;p6"/>
          <p:cNvSpPr txBox="1"/>
          <p:nvPr>
            <p:ph idx="1" type="body"/>
          </p:nvPr>
        </p:nvSpPr>
        <p:spPr>
          <a:xfrm>
            <a:off x="457200" y="2633663"/>
            <a:ext cx="82296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30" name="Google Shape;30;p6"/>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gue Light">
  <p:cSld name="Segue Light">
    <p:bg>
      <p:bgPr>
        <a:solidFill>
          <a:srgbClr val="02B3E4"/>
        </a:solidFill>
      </p:bgPr>
    </p:bg>
    <p:spTree>
      <p:nvGrpSpPr>
        <p:cNvPr id="31" name="Shape 31"/>
        <p:cNvGrpSpPr/>
        <p:nvPr/>
      </p:nvGrpSpPr>
      <p:grpSpPr>
        <a:xfrm>
          <a:off x="0" y="0"/>
          <a:ext cx="0" cy="0"/>
          <a:chOff x="0" y="0"/>
          <a:chExt cx="0" cy="0"/>
        </a:xfrm>
      </p:grpSpPr>
      <p:sp>
        <p:nvSpPr>
          <p:cNvPr id="32" name="Google Shape;32;p7"/>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33" name="Google Shape;33;p7"/>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bg>
      <p:bgPr>
        <a:solidFill>
          <a:srgbClr val="FFFFFF"/>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57200" y="667978"/>
            <a:ext cx="8229600" cy="2665800"/>
          </a:xfrm>
          <a:prstGeom prst="rect">
            <a:avLst/>
          </a:prstGeom>
          <a:noFill/>
          <a:ln>
            <a:noFill/>
          </a:ln>
        </p:spPr>
        <p:txBody>
          <a:bodyPr anchorCtr="0" anchor="b" bIns="34275" lIns="34275" spcFirstLastPara="1" rIns="34275" wrap="square" tIns="34275">
            <a:noAutofit/>
          </a:bodyPr>
          <a:lstStyle>
            <a:lvl1pPr indent="-152400" lvl="0" marL="152400" marR="0" rtl="0" algn="l">
              <a:lnSpc>
                <a:spcPct val="100000"/>
              </a:lnSpc>
              <a:spcBef>
                <a:spcPts val="0"/>
              </a:spcBef>
              <a:spcAft>
                <a:spcPts val="0"/>
              </a:spcAft>
              <a:buClr>
                <a:srgbClr val="2D3D4A"/>
              </a:buClr>
              <a:buSzPts val="500"/>
              <a:buFont typeface="Open Sans"/>
              <a:buNone/>
              <a:defRPr b="0" i="1"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36" name="Google Shape;36;p8"/>
          <p:cNvSpPr txBox="1"/>
          <p:nvPr>
            <p:ph idx="1" type="body"/>
          </p:nvPr>
        </p:nvSpPr>
        <p:spPr>
          <a:xfrm>
            <a:off x="609600" y="3419475"/>
            <a:ext cx="8077200" cy="7449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2pPr>
            <a:lvl3pPr indent="-228600" lvl="2" marL="13716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3pPr>
            <a:lvl4pPr indent="-228600" lvl="3" marL="18288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4pPr>
            <a:lvl5pPr indent="-228600" lvl="4" marL="22860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37" name="Google Shape;37;p8"/>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Content">
  <p:cSld name="Title with Content">
    <p:bg>
      <p:bgPr>
        <a:solidFill>
          <a:srgbClr val="FFFFFF"/>
        </a:solidFill>
      </p:bgPr>
    </p:bg>
    <p:spTree>
      <p:nvGrpSpPr>
        <p:cNvPr id="38" name="Shape 38"/>
        <p:cNvGrpSpPr/>
        <p:nvPr/>
      </p:nvGrpSpPr>
      <p:grpSpPr>
        <a:xfrm>
          <a:off x="0" y="0"/>
          <a:ext cx="0" cy="0"/>
          <a:chOff x="0" y="0"/>
          <a:chExt cx="0" cy="0"/>
        </a:xfrm>
      </p:grpSpPr>
      <p:sp>
        <p:nvSpPr>
          <p:cNvPr id="39" name="Google Shape;39;p9"/>
          <p:cNvSpPr txBox="1"/>
          <p:nvPr>
            <p:ph idx="1" type="body"/>
          </p:nvPr>
        </p:nvSpPr>
        <p:spPr>
          <a:xfrm>
            <a:off x="457200" y="914251"/>
            <a:ext cx="8229600" cy="3096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0" name="Google Shape;40;p9"/>
          <p:cNvSpPr txBox="1"/>
          <p:nvPr>
            <p:ph idx="2" type="body"/>
          </p:nvPr>
        </p:nvSpPr>
        <p:spPr>
          <a:xfrm>
            <a:off x="457200" y="4914900"/>
            <a:ext cx="3957600" cy="1143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7D97AD"/>
              </a:buClr>
              <a:buSzPts val="5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1" name="Google Shape;41;p9"/>
          <p:cNvSpPr txBox="1"/>
          <p:nvPr>
            <p:ph type="title"/>
          </p:nvPr>
        </p:nvSpPr>
        <p:spPr>
          <a:xfrm>
            <a:off x="457200" y="304800"/>
            <a:ext cx="8229600" cy="5952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Clr>
                <a:srgbClr val="2D3D4A"/>
              </a:buClr>
              <a:buSzPts val="500"/>
              <a:buFont typeface="Open Sans"/>
              <a:buNone/>
              <a:defRPr b="0" i="0"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42" name="Google Shape;42;p9"/>
          <p:cNvSpPr txBox="1"/>
          <p:nvPr>
            <p:ph idx="3" type="body"/>
          </p:nvPr>
        </p:nvSpPr>
        <p:spPr>
          <a:xfrm>
            <a:off x="457200" y="1714500"/>
            <a:ext cx="8229600" cy="2857500"/>
          </a:xfrm>
          <a:prstGeom prst="rect">
            <a:avLst/>
          </a:prstGeom>
          <a:noFill/>
          <a:ln>
            <a:noFill/>
          </a:ln>
        </p:spPr>
        <p:txBody>
          <a:bodyPr anchorCtr="0" anchor="ctr" bIns="34275" lIns="34275" spcFirstLastPara="1" rIns="34275" wrap="square" tIns="34275">
            <a:noAutofit/>
          </a:bodyPr>
          <a:lstStyle>
            <a:lvl1pPr indent="-317500" lvl="0" marL="457200" marR="0" rtl="0" algn="l">
              <a:lnSpc>
                <a:spcPct val="100000"/>
              </a:lnSpc>
              <a:spcBef>
                <a:spcPts val="700"/>
              </a:spcBef>
              <a:spcAft>
                <a:spcPts val="0"/>
              </a:spcAft>
              <a:buClr>
                <a:srgbClr val="2D3D4A"/>
              </a:buClr>
              <a:buSzPts val="1400"/>
              <a:buFont typeface="Cabin"/>
              <a:buChar char="•"/>
              <a:defRPr b="0" i="0" sz="1800" u="none" cap="none" strike="noStrike">
                <a:solidFill>
                  <a:srgbClr val="2D3D4A"/>
                </a:solidFill>
                <a:latin typeface="Open Sans"/>
                <a:ea typeface="Open Sans"/>
                <a:cs typeface="Open Sans"/>
                <a:sym typeface="Open Sans"/>
              </a:defRPr>
            </a:lvl1pPr>
            <a:lvl2pPr indent="-311150" lvl="1" marL="914400" marR="0" rtl="0" algn="l">
              <a:lnSpc>
                <a:spcPct val="100000"/>
              </a:lnSpc>
              <a:spcBef>
                <a:spcPts val="700"/>
              </a:spcBef>
              <a:spcAft>
                <a:spcPts val="0"/>
              </a:spcAft>
              <a:buClr>
                <a:srgbClr val="2D3D4A"/>
              </a:buClr>
              <a:buSzPts val="1300"/>
              <a:buFont typeface="Open Sans"/>
              <a:buChar char="–"/>
              <a:defRPr b="0" i="0" sz="1600" u="none" cap="none" strike="noStrike">
                <a:solidFill>
                  <a:srgbClr val="2D3D4A"/>
                </a:solidFill>
                <a:latin typeface="Open Sans"/>
                <a:ea typeface="Open Sans"/>
                <a:cs typeface="Open Sans"/>
                <a:sym typeface="Open Sans"/>
              </a:defRPr>
            </a:lvl2pPr>
            <a:lvl3pPr indent="-298450" lvl="2" marL="13716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3pPr>
            <a:lvl4pPr indent="-298450" lvl="3" marL="18288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4pPr>
            <a:lvl5pPr indent="-298450" lvl="4" marL="22860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3" name="Google Shape;43;p9"/>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1pPr>
            <a:lvl2pPr indent="0" lvl="1"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2pPr>
            <a:lvl3pPr indent="0" lvl="2"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3pPr>
            <a:lvl4pPr indent="0" lvl="3"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4pPr>
            <a:lvl5pPr indent="0" lvl="4"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5pPr>
            <a:lvl6pPr indent="0" lvl="5"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6pPr>
            <a:lvl7pPr indent="0" lvl="6"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7pPr>
            <a:lvl8pPr indent="0" lvl="7"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8pPr>
            <a:lvl9pPr indent="0" lvl="8"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solidFill>
                <a:srgbClr val="929292"/>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Content &amp; Image">
  <p:cSld name="Title with Content &amp; Image">
    <p:bg>
      <p:bgPr>
        <a:solidFill>
          <a:srgbClr val="FFFFFF"/>
        </a:solidFill>
      </p:bgPr>
    </p:bg>
    <p:spTree>
      <p:nvGrpSpPr>
        <p:cNvPr id="44" name="Shape 44"/>
        <p:cNvGrpSpPr/>
        <p:nvPr/>
      </p:nvGrpSpPr>
      <p:grpSpPr>
        <a:xfrm>
          <a:off x="0" y="0"/>
          <a:ext cx="0" cy="0"/>
          <a:chOff x="0" y="0"/>
          <a:chExt cx="0" cy="0"/>
        </a:xfrm>
      </p:grpSpPr>
      <p:sp>
        <p:nvSpPr>
          <p:cNvPr id="45" name="Google Shape;45;p10"/>
          <p:cNvSpPr txBox="1"/>
          <p:nvPr>
            <p:ph idx="1" type="body"/>
          </p:nvPr>
        </p:nvSpPr>
        <p:spPr>
          <a:xfrm>
            <a:off x="457200" y="912875"/>
            <a:ext cx="8229600" cy="3096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6" name="Google Shape;46;p10"/>
          <p:cNvSpPr txBox="1"/>
          <p:nvPr>
            <p:ph idx="2" type="body"/>
          </p:nvPr>
        </p:nvSpPr>
        <p:spPr>
          <a:xfrm>
            <a:off x="457200" y="4914900"/>
            <a:ext cx="3957600" cy="1143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7D97AD"/>
              </a:buClr>
              <a:buSzPts val="5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7" name="Google Shape;47;p10"/>
          <p:cNvSpPr txBox="1"/>
          <p:nvPr>
            <p:ph type="title"/>
          </p:nvPr>
        </p:nvSpPr>
        <p:spPr>
          <a:xfrm>
            <a:off x="457200" y="304800"/>
            <a:ext cx="8229600" cy="5937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Clr>
                <a:srgbClr val="2D3D4A"/>
              </a:buClr>
              <a:buSzPts val="500"/>
              <a:buFont typeface="Open Sans"/>
              <a:buNone/>
              <a:defRPr b="0" i="0"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48" name="Google Shape;48;p10"/>
          <p:cNvSpPr txBox="1"/>
          <p:nvPr>
            <p:ph idx="3" type="body"/>
          </p:nvPr>
        </p:nvSpPr>
        <p:spPr>
          <a:xfrm>
            <a:off x="457200" y="1714500"/>
            <a:ext cx="4025100" cy="2857500"/>
          </a:xfrm>
          <a:prstGeom prst="rect">
            <a:avLst/>
          </a:prstGeom>
          <a:noFill/>
          <a:ln>
            <a:noFill/>
          </a:ln>
        </p:spPr>
        <p:txBody>
          <a:bodyPr anchorCtr="0" anchor="ctr" bIns="34275" lIns="34275" spcFirstLastPara="1" rIns="34275" wrap="square" tIns="34275">
            <a:noAutofit/>
          </a:bodyPr>
          <a:lstStyle>
            <a:lvl1pPr indent="-317500" lvl="0" marL="457200" marR="0" rtl="0" algn="l">
              <a:lnSpc>
                <a:spcPct val="100000"/>
              </a:lnSpc>
              <a:spcBef>
                <a:spcPts val="700"/>
              </a:spcBef>
              <a:spcAft>
                <a:spcPts val="0"/>
              </a:spcAft>
              <a:buClr>
                <a:srgbClr val="2D3D4A"/>
              </a:buClr>
              <a:buSzPts val="1400"/>
              <a:buFont typeface="Open Sans"/>
              <a:buChar char="•"/>
              <a:defRPr b="0" i="0" sz="1800" u="none" cap="none" strike="noStrike">
                <a:solidFill>
                  <a:srgbClr val="2D3D4A"/>
                </a:solidFill>
                <a:latin typeface="Open Sans"/>
                <a:ea typeface="Open Sans"/>
                <a:cs typeface="Open Sans"/>
                <a:sym typeface="Open Sans"/>
              </a:defRPr>
            </a:lvl1pPr>
            <a:lvl2pPr indent="-311150" lvl="1" marL="914400" marR="0" rtl="0" algn="l">
              <a:lnSpc>
                <a:spcPct val="100000"/>
              </a:lnSpc>
              <a:spcBef>
                <a:spcPts val="700"/>
              </a:spcBef>
              <a:spcAft>
                <a:spcPts val="0"/>
              </a:spcAft>
              <a:buClr>
                <a:srgbClr val="2D3D4A"/>
              </a:buClr>
              <a:buSzPts val="1300"/>
              <a:buFont typeface="Open Sans"/>
              <a:buChar char="–"/>
              <a:defRPr b="0" i="0" sz="1600" u="none" cap="none" strike="noStrike">
                <a:solidFill>
                  <a:srgbClr val="2D3D4A"/>
                </a:solidFill>
                <a:latin typeface="Open Sans"/>
                <a:ea typeface="Open Sans"/>
                <a:cs typeface="Open Sans"/>
                <a:sym typeface="Open Sans"/>
              </a:defRPr>
            </a:lvl2pPr>
            <a:lvl3pPr indent="-298450" lvl="2" marL="13716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3pPr>
            <a:lvl4pPr indent="-298450" lvl="3" marL="18288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4pPr>
            <a:lvl5pPr indent="-298450" lvl="4" marL="22860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9" name="Google Shape;49;p10"/>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1pPr>
            <a:lvl2pPr indent="0" lvl="1"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2pPr>
            <a:lvl3pPr indent="0" lvl="2"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3pPr>
            <a:lvl4pPr indent="0" lvl="3"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4pPr>
            <a:lvl5pPr indent="0" lvl="4"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5pPr>
            <a:lvl6pPr indent="0" lvl="5"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6pPr>
            <a:lvl7pPr indent="0" lvl="6"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7pPr>
            <a:lvl8pPr indent="0" lvl="7"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8pPr>
            <a:lvl9pPr indent="0" lvl="8"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solidFill>
                <a:srgbClr val="929292"/>
              </a:solidFill>
            </a:endParaRPr>
          </a:p>
        </p:txBody>
      </p:sp>
      <p:sp>
        <p:nvSpPr>
          <p:cNvPr id="50" name="Google Shape;50;p10"/>
          <p:cNvSpPr/>
          <p:nvPr>
            <p:ph idx="4" type="pic"/>
          </p:nvPr>
        </p:nvSpPr>
        <p:spPr>
          <a:xfrm>
            <a:off x="4662488" y="1714500"/>
            <a:ext cx="4024200" cy="28575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1pPr>
            <a:lvl2pPr indent="0" lvl="1"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0" lvl="2"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0" lvl="3"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0" lvl="4"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533400" lvl="5"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711200" lvl="6"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889000" lvl="7"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1066800" lvl="8"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7.xml"/><Relationship Id="rId22" Type="http://schemas.openxmlformats.org/officeDocument/2006/relationships/slideLayout" Target="../slideLayouts/slideLayout49.xml"/><Relationship Id="rId21" Type="http://schemas.openxmlformats.org/officeDocument/2006/relationships/slideLayout" Target="../slideLayouts/slideLayout48.xml"/><Relationship Id="rId23" Type="http://schemas.openxmlformats.org/officeDocument/2006/relationships/theme" Target="../theme/theme3.xml"/><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slideLayout" Target="../slideLayouts/slideLayout30.xml"/><Relationship Id="rId4" Type="http://schemas.openxmlformats.org/officeDocument/2006/relationships/slideLayout" Target="../slideLayouts/slideLayout31.xml"/><Relationship Id="rId9" Type="http://schemas.openxmlformats.org/officeDocument/2006/relationships/slideLayout" Target="../slideLayouts/slideLayout36.xml"/><Relationship Id="rId5" Type="http://schemas.openxmlformats.org/officeDocument/2006/relationships/slideLayout" Target="../slideLayouts/slideLayout32.xml"/><Relationship Id="rId6" Type="http://schemas.openxmlformats.org/officeDocument/2006/relationships/slideLayout" Target="../slideLayouts/slideLayout33.xml"/><Relationship Id="rId7" Type="http://schemas.openxmlformats.org/officeDocument/2006/relationships/slideLayout" Target="../slideLayouts/slideLayout34.xml"/><Relationship Id="rId8" Type="http://schemas.openxmlformats.org/officeDocument/2006/relationships/slideLayout" Target="../slideLayouts/slideLayout35.xml"/><Relationship Id="rId11" Type="http://schemas.openxmlformats.org/officeDocument/2006/relationships/slideLayout" Target="../slideLayouts/slideLayout38.xml"/><Relationship Id="rId10" Type="http://schemas.openxmlformats.org/officeDocument/2006/relationships/slideLayout" Target="../slideLayouts/slideLayout37.xml"/><Relationship Id="rId13" Type="http://schemas.openxmlformats.org/officeDocument/2006/relationships/slideLayout" Target="../slideLayouts/slideLayout40.xml"/><Relationship Id="rId12" Type="http://schemas.openxmlformats.org/officeDocument/2006/relationships/slideLayout" Target="../slideLayouts/slideLayout39.xml"/><Relationship Id="rId15" Type="http://schemas.openxmlformats.org/officeDocument/2006/relationships/slideLayout" Target="../slideLayouts/slideLayout42.xml"/><Relationship Id="rId14" Type="http://schemas.openxmlformats.org/officeDocument/2006/relationships/slideLayout" Target="../slideLayouts/slideLayout41.xml"/><Relationship Id="rId17" Type="http://schemas.openxmlformats.org/officeDocument/2006/relationships/slideLayout" Target="../slideLayouts/slideLayout44.xml"/><Relationship Id="rId16" Type="http://schemas.openxmlformats.org/officeDocument/2006/relationships/slideLayout" Target="../slideLayouts/slideLayout43.xml"/><Relationship Id="rId19" Type="http://schemas.openxmlformats.org/officeDocument/2006/relationships/slideLayout" Target="../slideLayouts/slideLayout46.xml"/><Relationship Id="rId18"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E3D49"/>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7" name="Google Shape;7;p1"/>
          <p:cNvSpPr txBox="1"/>
          <p:nvPr>
            <p:ph idx="1" type="body"/>
          </p:nvPr>
        </p:nvSpPr>
        <p:spPr>
          <a:xfrm>
            <a:off x="614363" y="2662238"/>
            <a:ext cx="79152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9pPr>
          </a:lstStyle>
          <a:p/>
        </p:txBody>
      </p:sp>
      <p:sp>
        <p:nvSpPr>
          <p:cNvPr id="8" name="Google Shape;8;p1"/>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sz="5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alpha val="0"/>
          </a:srgbClr>
        </a:solidFill>
      </p:bgPr>
    </p:bg>
    <p:spTree>
      <p:nvGrpSpPr>
        <p:cNvPr id="123" name="Shape 123"/>
        <p:cNvGrpSpPr/>
        <p:nvPr/>
      </p:nvGrpSpPr>
      <p:grpSpPr>
        <a:xfrm>
          <a:off x="0" y="0"/>
          <a:ext cx="0" cy="0"/>
          <a:chOff x="0" y="0"/>
          <a:chExt cx="0" cy="0"/>
        </a:xfrm>
      </p:grpSpPr>
      <p:sp>
        <p:nvSpPr>
          <p:cNvPr id="124" name="Google Shape;124;p29"/>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1pPr>
            <a:lvl2pPr indent="88900" lvl="1" marL="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2E3D49"/>
              </a:buClr>
              <a:buSzPts val="500"/>
              <a:buFont typeface="Open Sans"/>
              <a:buNone/>
              <a:defRPr b="0" i="0" sz="4500" u="none" cap="none" strike="noStrike">
                <a:solidFill>
                  <a:srgbClr val="2E3D49"/>
                </a:solidFill>
                <a:latin typeface="Open Sans"/>
                <a:ea typeface="Open Sans"/>
                <a:cs typeface="Open Sans"/>
                <a:sym typeface="Open Sans"/>
              </a:defRPr>
            </a:lvl9pPr>
          </a:lstStyle>
          <a:p/>
        </p:txBody>
      </p:sp>
      <p:sp>
        <p:nvSpPr>
          <p:cNvPr id="125" name="Google Shape;125;p29"/>
          <p:cNvSpPr txBox="1"/>
          <p:nvPr>
            <p:ph idx="1" type="body"/>
          </p:nvPr>
        </p:nvSpPr>
        <p:spPr>
          <a:xfrm>
            <a:off x="614363" y="2662238"/>
            <a:ext cx="79152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9pPr>
          </a:lstStyle>
          <a:p/>
        </p:txBody>
      </p:sp>
      <p:sp>
        <p:nvSpPr>
          <p:cNvPr id="126" name="Google Shape;126;p29"/>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sz="5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3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4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hyperlink" Target="https://www.udacity.com/course/intro-to-inferential-statistics--ud201" TargetMode="External"/><Relationship Id="rId4" Type="http://schemas.openxmlformats.org/officeDocument/2006/relationships/hyperlink" Target="https://www.udacity.com/course/linear-algebra-refresher-course--ud953" TargetMode="External"/><Relationship Id="rId5" Type="http://schemas.openxmlformats.org/officeDocument/2006/relationships/hyperlink" Target="https://www.udacity.com/course/intro-to-data-analysis--ud170" TargetMode="External"/><Relationship Id="rId6" Type="http://schemas.openxmlformats.org/officeDocument/2006/relationships/hyperlink" Target="https://www.udacity.com/course/introduction-to-python--ud1110" TargetMode="External"/><Relationship Id="rId7" Type="http://schemas.openxmlformats.org/officeDocument/2006/relationships/hyperlink" Target="https://www.udacity.com/course/sql-for-data-analysis--ud198" TargetMode="External"/><Relationship Id="rId8" Type="http://schemas.openxmlformats.org/officeDocument/2006/relationships/hyperlink" Target="https://www.udacity.com/course/version-control-with-git--ud123"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24.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hyperlink" Target="https://udacity.zoom.us/j/97626879721?pwd=N3R3Y3RNdDd5THJ0b2kzYUR6bXVwZz09" TargetMode="External"/><Relationship Id="rId4" Type="http://schemas.openxmlformats.org/officeDocument/2006/relationships/hyperlink" Target="https://sites.google.com/udacity.com/intel-edge-ai-scholarship/resources/how-to-use-slack?authuser=0" TargetMode="External"/><Relationship Id="rId5" Type="http://schemas.openxmlformats.org/officeDocument/2006/relationships/image" Target="../media/image2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 Id="rId3" Type="http://schemas.openxmlformats.org/officeDocument/2006/relationships/hyperlink" Target="https://emojipedia.org/party-popper/" TargetMode="External"/><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0.xml"/><Relationship Id="rId3" Type="http://schemas.openxmlformats.org/officeDocument/2006/relationships/hyperlink" Target="https://sites.google.com/udacity.com/secureprivateai-challenge/faqs/code-of-conduct?authuser=0" TargetMode="External"/><Relationship Id="rId4" Type="http://schemas.openxmlformats.org/officeDocument/2006/relationships/image" Target="../media/image26.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hyperlink" Target="https://udacity.zoom.us/j/91044855838?pwd=V2RVaDF3S3lwVEp3Y3Q2MTVCZHVwUT09" TargetMode="External"/><Relationship Id="rId4" Type="http://schemas.openxmlformats.org/officeDocument/2006/relationships/hyperlink" Target="https://sites.google.com/udacity.com/bertelsmann-tech-scholarship/resources/how-to-use-slack" TargetMode="External"/><Relationship Id="rId5" Type="http://schemas.openxmlformats.org/officeDocument/2006/relationships/hyperlink" Target="https://sites.google.com/udacity.com/bertelsmann-tech-scholarship/resources/how-to-use-slack" TargetMode="External"/><Relationship Id="rId6" Type="http://schemas.openxmlformats.org/officeDocument/2006/relationships/hyperlink" Target="https://sites.google.com/udacity.com/bertelsmann-tech-scholarship/community" TargetMode="External"/><Relationship Id="rId7" Type="http://schemas.openxmlformats.org/officeDocument/2006/relationships/image" Target="../media/image3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image" Target="../media/image29.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27.png"/><Relationship Id="rId4" Type="http://schemas.openxmlformats.org/officeDocument/2006/relationships/image" Target="../media/image30.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5.xml"/><Relationship Id="rId3" Type="http://schemas.openxmlformats.org/officeDocument/2006/relationships/hyperlink" Target="https://udacity.zendesk.com/hc/en-us/requests/new?ticket_form_id=210726" TargetMode="External"/><Relationship Id="rId4" Type="http://schemas.openxmlformats.org/officeDocument/2006/relationships/image" Target="../media/image31.jpg"/><Relationship Id="rId5" Type="http://schemas.openxmlformats.org/officeDocument/2006/relationships/image" Target="../media/image33.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hyperlink" Target="https://bit.ly/bertelsmann-scholar" TargetMode="External"/><Relationship Id="rId4" Type="http://schemas.openxmlformats.org/officeDocument/2006/relationships/image" Target="../media/image4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 Id="rId3" Type="http://schemas.openxmlformats.org/officeDocument/2006/relationships/image" Target="../media/image3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 Id="rId3" Type="http://schemas.openxmlformats.org/officeDocument/2006/relationships/image" Target="../media/image41.png"/><Relationship Id="rId4" Type="http://schemas.openxmlformats.org/officeDocument/2006/relationships/image" Target="../media/image4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1.xml"/><Relationship Id="rId3" Type="http://schemas.openxmlformats.org/officeDocument/2006/relationships/hyperlink" Target="https://medium.com/udacity/pytorch-scholarship-challenge-participants-share-their-goals-and-motivations-f44da3c0b68f" TargetMode="External"/><Relationship Id="rId4" Type="http://schemas.openxmlformats.org/officeDocument/2006/relationships/image" Target="../media/image37.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 Id="rId3" Type="http://schemas.openxmlformats.org/officeDocument/2006/relationships/image" Target="../media/image3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 Id="rId3" Type="http://schemas.openxmlformats.org/officeDocument/2006/relationships/image" Target="../media/image3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 Id="rId3" Type="http://schemas.openxmlformats.org/officeDocument/2006/relationships/image" Target="../media/image4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 Id="rId3" Type="http://schemas.openxmlformats.org/officeDocument/2006/relationships/image" Target="../media/image4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 Id="rId3" Type="http://schemas.openxmlformats.org/officeDocument/2006/relationships/image" Target="../media/image4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2.xml"/><Relationship Id="rId3" Type="http://schemas.openxmlformats.org/officeDocument/2006/relationships/hyperlink" Target="https://www.canva.com/design/DAEOeOxCO54/T1UcLQPd2qVDXALuePIBOw/view?utm_content=DAEOeOxCO54&amp;utm_campaign=designshare&amp;utm_medium=link&amp;utm_source=publishsharelink" TargetMode="External"/><Relationship Id="rId4" Type="http://schemas.openxmlformats.org/officeDocument/2006/relationships/image" Target="../media/image44.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9.png"/><Relationship Id="rId6"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hyperlink" Target="https://sites.google.com/udacity.com/bertelsmann-tech-scholarship/home?authuser=0" TargetMode="Externa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hyperlink" Target="https://sites.google.com/udacity.com/bertelsmann-tech-scholarship/communit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hyperlink" Target="https://forms.gle/2azWgMaEST6v42qc7" TargetMode="External"/><Relationship Id="rId4" Type="http://schemas.openxmlformats.org/officeDocument/2006/relationships/hyperlink" Target="https://forms.gle/N4YoQsLxijGnXuD18" TargetMode="External"/><Relationship Id="rId5" Type="http://schemas.openxmlformats.org/officeDocument/2006/relationships/hyperlink" Target="https://forms.gle/CH2SQU8dmQ9qVofC7" TargetMode="External"/><Relationship Id="rId6"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52"/>
          <p:cNvSpPr txBox="1"/>
          <p:nvPr>
            <p:ph type="title"/>
          </p:nvPr>
        </p:nvSpPr>
        <p:spPr>
          <a:xfrm>
            <a:off x="457200" y="834725"/>
            <a:ext cx="8502000" cy="1685700"/>
          </a:xfrm>
          <a:prstGeom prst="rect">
            <a:avLst/>
          </a:prstGeom>
          <a:noFill/>
          <a:ln>
            <a:noFill/>
          </a:ln>
        </p:spPr>
        <p:txBody>
          <a:bodyPr anchorCtr="0" anchor="b" bIns="0" lIns="0" spcFirstLastPara="1" rIns="0" wrap="square" tIns="0">
            <a:noAutofit/>
          </a:bodyPr>
          <a:lstStyle/>
          <a:p>
            <a:pPr indent="0" lvl="0" marL="0" marR="0" rtl="0" algn="l">
              <a:lnSpc>
                <a:spcPct val="120000"/>
              </a:lnSpc>
              <a:spcBef>
                <a:spcPts val="0"/>
              </a:spcBef>
              <a:spcAft>
                <a:spcPts val="0"/>
              </a:spcAft>
              <a:buClr>
                <a:srgbClr val="FFFFFF"/>
              </a:buClr>
              <a:buFont typeface="Open Sans"/>
              <a:buNone/>
            </a:pPr>
            <a:r>
              <a:rPr lang="en" sz="4400"/>
              <a:t>Challenge Orientation (Phase 1)</a:t>
            </a:r>
            <a:endParaRPr sz="400"/>
          </a:p>
        </p:txBody>
      </p:sp>
      <p:sp>
        <p:nvSpPr>
          <p:cNvPr id="224" name="Google Shape;224;p52"/>
          <p:cNvSpPr txBox="1"/>
          <p:nvPr>
            <p:ph idx="1" type="body"/>
          </p:nvPr>
        </p:nvSpPr>
        <p:spPr>
          <a:xfrm>
            <a:off x="545875" y="2520500"/>
            <a:ext cx="5404500" cy="1003500"/>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Clr>
                <a:srgbClr val="000000"/>
              </a:buClr>
              <a:buSzPts val="1100"/>
              <a:buFont typeface="Arial"/>
              <a:buNone/>
            </a:pPr>
            <a:r>
              <a:rPr lang="en">
                <a:solidFill>
                  <a:srgbClr val="02B3E4"/>
                </a:solidFill>
              </a:rPr>
              <a:t>Bertelsmann Technology Scholarship</a:t>
            </a:r>
            <a:endParaRPr>
              <a:solidFill>
                <a:srgbClr val="02B3E4"/>
              </a:solidFill>
            </a:endParaRPr>
          </a:p>
          <a:p>
            <a:pPr indent="0" lvl="0" marL="0" marR="0" rtl="0" algn="l">
              <a:lnSpc>
                <a:spcPct val="131250"/>
              </a:lnSpc>
              <a:spcBef>
                <a:spcPts val="0"/>
              </a:spcBef>
              <a:spcAft>
                <a:spcPts val="0"/>
              </a:spcAft>
              <a:buClr>
                <a:srgbClr val="000000"/>
              </a:buClr>
              <a:buSzPts val="1100"/>
              <a:buFont typeface="Arial"/>
              <a:buNone/>
            </a:pPr>
            <a:r>
              <a:rPr lang="en">
                <a:solidFill>
                  <a:srgbClr val="02B3E4"/>
                </a:solidFill>
              </a:rPr>
              <a:t>December 7, 2020</a:t>
            </a:r>
            <a:endParaRPr>
              <a:solidFill>
                <a:srgbClr val="02B3E4"/>
              </a:solidFill>
            </a:endParaRPr>
          </a:p>
          <a:p>
            <a:pPr indent="0" lvl="0" marL="0" rtl="0" algn="l">
              <a:lnSpc>
                <a:spcPct val="100000"/>
              </a:lnSpc>
              <a:spcBef>
                <a:spcPts val="0"/>
              </a:spcBef>
              <a:spcAft>
                <a:spcPts val="0"/>
              </a:spcAft>
              <a:buClr>
                <a:srgbClr val="000000"/>
              </a:buClr>
              <a:buSzPts val="1100"/>
              <a:buFont typeface="Arial"/>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61"/>
          <p:cNvSpPr txBox="1"/>
          <p:nvPr/>
        </p:nvSpPr>
        <p:spPr>
          <a:xfrm>
            <a:off x="225200" y="257800"/>
            <a:ext cx="4583100" cy="500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500">
                <a:solidFill>
                  <a:srgbClr val="02B3E4"/>
                </a:solidFill>
                <a:latin typeface="Open Sans"/>
                <a:ea typeface="Open Sans"/>
                <a:cs typeface="Open Sans"/>
                <a:sym typeface="Open Sans"/>
              </a:rPr>
              <a:t>Important Things to Note</a:t>
            </a:r>
            <a:endParaRPr sz="2500">
              <a:solidFill>
                <a:srgbClr val="02B3E4"/>
              </a:solidFill>
              <a:latin typeface="Open Sans"/>
              <a:ea typeface="Open Sans"/>
              <a:cs typeface="Open Sans"/>
              <a:sym typeface="Open Sans"/>
            </a:endParaRPr>
          </a:p>
        </p:txBody>
      </p:sp>
      <p:sp>
        <p:nvSpPr>
          <p:cNvPr id="309" name="Google Shape;309;p61"/>
          <p:cNvSpPr txBox="1"/>
          <p:nvPr/>
        </p:nvSpPr>
        <p:spPr>
          <a:xfrm>
            <a:off x="289650" y="758200"/>
            <a:ext cx="4583100" cy="429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solidFill>
                  <a:srgbClr val="02B3E4"/>
                </a:solidFill>
                <a:latin typeface="Open Sans"/>
                <a:ea typeface="Open Sans"/>
                <a:cs typeface="Open Sans"/>
                <a:sym typeface="Open Sans"/>
              </a:rPr>
              <a:t>Foundations Course:</a:t>
            </a:r>
            <a:endParaRPr sz="1800">
              <a:solidFill>
                <a:srgbClr val="02B3E4"/>
              </a:solidFill>
              <a:latin typeface="Open Sans"/>
              <a:ea typeface="Open Sans"/>
              <a:cs typeface="Open Sans"/>
              <a:sym typeface="Open Sans"/>
            </a:endParaRPr>
          </a:p>
          <a:p>
            <a:pPr indent="-317500" lvl="0" marL="457200" rtl="0" algn="l">
              <a:lnSpc>
                <a:spcPct val="100000"/>
              </a:lnSpc>
              <a:spcBef>
                <a:spcPts val="0"/>
              </a:spcBef>
              <a:spcAft>
                <a:spcPts val="0"/>
              </a:spcAft>
              <a:buSzPts val="1400"/>
              <a:buChar char="●"/>
            </a:pPr>
            <a:r>
              <a:rPr lang="en">
                <a:latin typeface="Open Sans"/>
                <a:ea typeface="Open Sans"/>
                <a:cs typeface="Open Sans"/>
                <a:sym typeface="Open Sans"/>
              </a:rPr>
              <a:t>Course is accessible </a:t>
            </a:r>
            <a:r>
              <a:rPr lang="en">
                <a:latin typeface="Open Sans"/>
                <a:ea typeface="Open Sans"/>
                <a:cs typeface="Open Sans"/>
                <a:sym typeface="Open Sans"/>
              </a:rPr>
              <a:t>24/7</a:t>
            </a:r>
            <a:br>
              <a:rPr lang="en">
                <a:latin typeface="Open Sans"/>
                <a:ea typeface="Open Sans"/>
                <a:cs typeface="Open Sans"/>
                <a:sym typeface="Open Sans"/>
              </a:rPr>
            </a:br>
            <a:endParaRPr>
              <a:latin typeface="Open Sans"/>
              <a:ea typeface="Open Sans"/>
              <a:cs typeface="Open Sans"/>
              <a:sym typeface="Open Sans"/>
            </a:endParaRPr>
          </a:p>
          <a:p>
            <a:pPr indent="-317500" lvl="0" marL="457200" rtl="0" algn="l">
              <a:lnSpc>
                <a:spcPct val="100000"/>
              </a:lnSpc>
              <a:spcBef>
                <a:spcPts val="0"/>
              </a:spcBef>
              <a:spcAft>
                <a:spcPts val="0"/>
              </a:spcAft>
              <a:buSzPts val="1400"/>
              <a:buChar char="●"/>
            </a:pPr>
            <a:r>
              <a:rPr lang="en">
                <a:latin typeface="Open Sans"/>
                <a:ea typeface="Open Sans"/>
                <a:cs typeface="Open Sans"/>
                <a:sym typeface="Open Sans"/>
              </a:rPr>
              <a:t>Program deadline is </a:t>
            </a:r>
            <a:r>
              <a:rPr b="1" lang="en">
                <a:latin typeface="Open Sans"/>
                <a:ea typeface="Open Sans"/>
                <a:cs typeface="Open Sans"/>
                <a:sym typeface="Open Sans"/>
              </a:rPr>
              <a:t>11:59 PM PDT on March 15, 2021</a:t>
            </a:r>
            <a:br>
              <a:rPr b="1" lang="en">
                <a:latin typeface="Open Sans"/>
                <a:ea typeface="Open Sans"/>
                <a:cs typeface="Open Sans"/>
                <a:sym typeface="Open Sans"/>
              </a:rPr>
            </a:br>
            <a:endParaRPr>
              <a:latin typeface="Open Sans"/>
              <a:ea typeface="Open Sans"/>
              <a:cs typeface="Open Sans"/>
              <a:sym typeface="Open Sans"/>
            </a:endParaRPr>
          </a:p>
          <a:p>
            <a:pPr indent="-317500" lvl="0" marL="457200" rtl="0" algn="l">
              <a:lnSpc>
                <a:spcPct val="100000"/>
              </a:lnSpc>
              <a:spcBef>
                <a:spcPts val="0"/>
              </a:spcBef>
              <a:spcAft>
                <a:spcPts val="0"/>
              </a:spcAft>
              <a:buSzPts val="1400"/>
              <a:buChar char="●"/>
            </a:pPr>
            <a:r>
              <a:rPr lang="en">
                <a:latin typeface="Open Sans"/>
                <a:ea typeface="Open Sans"/>
                <a:cs typeface="Open Sans"/>
                <a:sym typeface="Open Sans"/>
              </a:rPr>
              <a:t>There is no indicator for course completion inside the classroom - we recommend a </a:t>
            </a:r>
            <a:r>
              <a:rPr b="1" lang="en">
                <a:latin typeface="Open Sans"/>
                <a:ea typeface="Open Sans"/>
                <a:cs typeface="Open Sans"/>
                <a:sym typeface="Open Sans"/>
              </a:rPr>
              <a:t>manual double check</a:t>
            </a:r>
            <a:br>
              <a:rPr b="1" lang="en">
                <a:latin typeface="Open Sans"/>
                <a:ea typeface="Open Sans"/>
                <a:cs typeface="Open Sans"/>
                <a:sym typeface="Open Sans"/>
              </a:rPr>
            </a:br>
            <a:endParaRPr>
              <a:latin typeface="Open Sans"/>
              <a:ea typeface="Open Sans"/>
              <a:cs typeface="Open Sans"/>
              <a:sym typeface="Open Sans"/>
            </a:endParaRPr>
          </a:p>
          <a:p>
            <a:pPr indent="-317500" lvl="0" marL="457200" rtl="0" algn="l">
              <a:lnSpc>
                <a:spcPct val="100000"/>
              </a:lnSpc>
              <a:spcBef>
                <a:spcPts val="0"/>
              </a:spcBef>
              <a:spcAft>
                <a:spcPts val="0"/>
              </a:spcAft>
              <a:buSzPts val="1400"/>
              <a:buFont typeface="Open Sans"/>
              <a:buChar char="●"/>
            </a:pPr>
            <a:r>
              <a:rPr lang="en">
                <a:latin typeface="Open Sans"/>
                <a:ea typeface="Open Sans"/>
                <a:cs typeface="Open Sans"/>
                <a:sym typeface="Open Sans"/>
              </a:rPr>
              <a:t>Each question in a quiz must be </a:t>
            </a:r>
            <a:r>
              <a:rPr b="1" i="1" lang="en">
                <a:latin typeface="Open Sans"/>
                <a:ea typeface="Open Sans"/>
                <a:cs typeface="Open Sans"/>
                <a:sym typeface="Open Sans"/>
              </a:rPr>
              <a:t>attempted</a:t>
            </a:r>
            <a:r>
              <a:rPr i="1" lang="en">
                <a:latin typeface="Open Sans"/>
                <a:ea typeface="Open Sans"/>
                <a:cs typeface="Open Sans"/>
                <a:sym typeface="Open Sans"/>
              </a:rPr>
              <a:t>! </a:t>
            </a:r>
            <a:r>
              <a:rPr lang="en">
                <a:latin typeface="Open Sans"/>
                <a:ea typeface="Open Sans"/>
                <a:cs typeface="Open Sans"/>
                <a:sym typeface="Open Sans"/>
              </a:rPr>
              <a:t>There is no penalty for incorrect quiz answers</a:t>
            </a:r>
            <a:endParaRPr>
              <a:latin typeface="Open Sans"/>
              <a:ea typeface="Open Sans"/>
              <a:cs typeface="Open Sans"/>
              <a:sym typeface="Open Sans"/>
            </a:endParaRPr>
          </a:p>
          <a:p>
            <a:pPr indent="0" lvl="0" marL="457200" rtl="0" algn="l">
              <a:lnSpc>
                <a:spcPct val="100000"/>
              </a:lnSpc>
              <a:spcBef>
                <a:spcPts val="0"/>
              </a:spcBef>
              <a:spcAft>
                <a:spcPts val="0"/>
              </a:spcAft>
              <a:buNone/>
            </a:pPr>
            <a:r>
              <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The project lessons must be viewed, but </a:t>
            </a:r>
            <a:r>
              <a:rPr b="1" lang="en">
                <a:solidFill>
                  <a:srgbClr val="4F4F4F"/>
                </a:solidFill>
                <a:highlight>
                  <a:srgbClr val="FFFFFF"/>
                </a:highlight>
                <a:latin typeface="Open Sans"/>
                <a:ea typeface="Open Sans"/>
                <a:cs typeface="Open Sans"/>
                <a:sym typeface="Open Sans"/>
              </a:rPr>
              <a:t>you will not submit a project</a:t>
            </a:r>
            <a:r>
              <a:rPr lang="en">
                <a:solidFill>
                  <a:srgbClr val="4F4F4F"/>
                </a:solidFill>
                <a:highlight>
                  <a:srgbClr val="FFFFFF"/>
                </a:highlight>
                <a:latin typeface="Open Sans"/>
                <a:ea typeface="Open Sans"/>
                <a:cs typeface="Open Sans"/>
                <a:sym typeface="Open Sans"/>
              </a:rPr>
              <a:t> as a part of this course. However, you can work on these projects on your own to further your skillset. The project included in each track is the first project</a:t>
            </a:r>
            <a:r>
              <a:rPr lang="en">
                <a:solidFill>
                  <a:srgbClr val="4F4F4F"/>
                </a:solidFill>
                <a:highlight>
                  <a:srgbClr val="FFFFFF"/>
                </a:highlight>
                <a:latin typeface="Open Sans"/>
                <a:ea typeface="Open Sans"/>
                <a:cs typeface="Open Sans"/>
                <a:sym typeface="Open Sans"/>
              </a:rPr>
              <a:t> of the Nanodegree in Phase 2. </a:t>
            </a:r>
            <a:endParaRPr>
              <a:latin typeface="Open Sans"/>
              <a:ea typeface="Open Sans"/>
              <a:cs typeface="Open Sans"/>
              <a:sym typeface="Open Sans"/>
            </a:endParaRPr>
          </a:p>
          <a:p>
            <a:pPr indent="0" lvl="0" marL="0" rtl="0" algn="l">
              <a:lnSpc>
                <a:spcPct val="100000"/>
              </a:lnSpc>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t/>
            </a:r>
            <a:endParaRPr sz="1600">
              <a:latin typeface="Open Sans"/>
              <a:ea typeface="Open Sans"/>
              <a:cs typeface="Open Sans"/>
              <a:sym typeface="Open Sans"/>
            </a:endParaRPr>
          </a:p>
          <a:p>
            <a:pPr indent="0" lvl="0" marL="0" rtl="0" algn="l">
              <a:spcBef>
                <a:spcPts val="0"/>
              </a:spcBef>
              <a:spcAft>
                <a:spcPts val="0"/>
              </a:spcAft>
              <a:buNone/>
            </a:pPr>
            <a:r>
              <a:t/>
            </a:r>
            <a:endParaRPr sz="1600">
              <a:latin typeface="Open Sans"/>
              <a:ea typeface="Open Sans"/>
              <a:cs typeface="Open Sans"/>
              <a:sym typeface="Open Sans"/>
            </a:endParaRPr>
          </a:p>
          <a:p>
            <a:pPr indent="0" lvl="0" marL="0" rtl="0" algn="l">
              <a:spcBef>
                <a:spcPts val="0"/>
              </a:spcBef>
              <a:spcAft>
                <a:spcPts val="0"/>
              </a:spcAft>
              <a:buNone/>
            </a:pPr>
            <a:r>
              <a:t/>
            </a:r>
            <a:endParaRPr sz="1600">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
        <p:nvSpPr>
          <p:cNvPr id="310" name="Google Shape;310;p61"/>
          <p:cNvSpPr/>
          <p:nvPr/>
        </p:nvSpPr>
        <p:spPr>
          <a:xfrm>
            <a:off x="5037200" y="0"/>
            <a:ext cx="4107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1" name="Google Shape;311;p61"/>
          <p:cNvPicPr preferRelativeResize="0"/>
          <p:nvPr/>
        </p:nvPicPr>
        <p:blipFill>
          <a:blip r:embed="rId3">
            <a:alphaModFix/>
          </a:blip>
          <a:stretch>
            <a:fillRect/>
          </a:stretch>
        </p:blipFill>
        <p:spPr>
          <a:xfrm>
            <a:off x="5986875" y="1400300"/>
            <a:ext cx="2141850" cy="2141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62"/>
          <p:cNvSpPr/>
          <p:nvPr/>
        </p:nvSpPr>
        <p:spPr>
          <a:xfrm>
            <a:off x="5014600" y="25775"/>
            <a:ext cx="4129500" cy="4640700"/>
          </a:xfrm>
          <a:prstGeom prst="rect">
            <a:avLst/>
          </a:prstGeom>
          <a:solidFill>
            <a:srgbClr val="35434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62"/>
          <p:cNvSpPr txBox="1"/>
          <p:nvPr/>
        </p:nvSpPr>
        <p:spPr>
          <a:xfrm>
            <a:off x="605850" y="1146700"/>
            <a:ext cx="4035000" cy="295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latin typeface="Open Sans"/>
                <a:ea typeface="Open Sans"/>
                <a:cs typeface="Open Sans"/>
                <a:sym typeface="Open Sans"/>
              </a:rPr>
              <a:t>You must </a:t>
            </a:r>
            <a:r>
              <a:rPr b="1" lang="en" sz="1800">
                <a:latin typeface="Open Sans"/>
                <a:ea typeface="Open Sans"/>
                <a:cs typeface="Open Sans"/>
                <a:sym typeface="Open Sans"/>
              </a:rPr>
              <a:t>fully complete</a:t>
            </a:r>
            <a:r>
              <a:rPr lang="en" sz="1800">
                <a:latin typeface="Open Sans"/>
                <a:ea typeface="Open Sans"/>
                <a:cs typeface="Open Sans"/>
                <a:sym typeface="Open Sans"/>
              </a:rPr>
              <a:t> the Foundations course AND show consistent </a:t>
            </a:r>
            <a:r>
              <a:rPr b="1" lang="en" sz="1800">
                <a:latin typeface="Open Sans"/>
                <a:ea typeface="Open Sans"/>
                <a:cs typeface="Open Sans"/>
                <a:sym typeface="Open Sans"/>
              </a:rPr>
              <a:t>community</a:t>
            </a:r>
            <a:r>
              <a:rPr lang="en" sz="1800">
                <a:latin typeface="Open Sans"/>
                <a:ea typeface="Open Sans"/>
                <a:cs typeface="Open Sans"/>
                <a:sym typeface="Open Sans"/>
              </a:rPr>
              <a:t> </a:t>
            </a:r>
            <a:r>
              <a:rPr b="1" lang="en" sz="1800">
                <a:latin typeface="Open Sans"/>
                <a:ea typeface="Open Sans"/>
                <a:cs typeface="Open Sans"/>
                <a:sym typeface="Open Sans"/>
              </a:rPr>
              <a:t>participation </a:t>
            </a:r>
            <a:r>
              <a:rPr lang="en" sz="1800">
                <a:latin typeface="Open Sans"/>
                <a:ea typeface="Open Sans"/>
                <a:cs typeface="Open Sans"/>
                <a:sym typeface="Open Sans"/>
              </a:rPr>
              <a:t>by </a:t>
            </a:r>
            <a:r>
              <a:rPr b="1" lang="en" sz="1800">
                <a:latin typeface="Open Sans"/>
                <a:ea typeface="Open Sans"/>
                <a:cs typeface="Open Sans"/>
                <a:sym typeface="Open Sans"/>
              </a:rPr>
              <a:t>March 15th</a:t>
            </a:r>
            <a:r>
              <a:rPr b="1" lang="en" sz="1800">
                <a:latin typeface="Open Sans"/>
                <a:ea typeface="Open Sans"/>
                <a:cs typeface="Open Sans"/>
                <a:sym typeface="Open Sans"/>
              </a:rPr>
              <a:t> at 11:59 PM PDT </a:t>
            </a:r>
            <a:r>
              <a:rPr lang="en" sz="1800">
                <a:latin typeface="Open Sans"/>
                <a:ea typeface="Open Sans"/>
                <a:cs typeface="Open Sans"/>
                <a:sym typeface="Open Sans"/>
              </a:rPr>
              <a:t>to be considered for one of the 1,600 Scholarship Nanodegree Program seats.</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rPr lang="en" sz="1800">
                <a:latin typeface="Open Sans"/>
                <a:ea typeface="Open Sans"/>
                <a:cs typeface="Open Sans"/>
                <a:sym typeface="Open Sans"/>
              </a:rPr>
              <a:t>Don’t leave it all for the last day!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b="1" sz="1800">
              <a:latin typeface="Open Sans"/>
              <a:ea typeface="Open Sans"/>
              <a:cs typeface="Open Sans"/>
              <a:sym typeface="Open Sans"/>
            </a:endParaRPr>
          </a:p>
          <a:p>
            <a:pPr indent="0" lvl="0" marL="0" rtl="0" algn="l">
              <a:spcBef>
                <a:spcPts val="0"/>
              </a:spcBef>
              <a:spcAft>
                <a:spcPts val="0"/>
              </a:spcAft>
              <a:buNone/>
            </a:pPr>
            <a:r>
              <a:rPr lang="en" sz="1600">
                <a:latin typeface="Open Sans"/>
                <a:ea typeface="Open Sans"/>
                <a:cs typeface="Open Sans"/>
                <a:sym typeface="Open Sans"/>
              </a:rPr>
              <a:t> </a:t>
            </a:r>
            <a:endParaRPr sz="1600">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
        <p:nvSpPr>
          <p:cNvPr id="318" name="Google Shape;318;p62"/>
          <p:cNvSpPr txBox="1"/>
          <p:nvPr/>
        </p:nvSpPr>
        <p:spPr>
          <a:xfrm>
            <a:off x="605850" y="386725"/>
            <a:ext cx="4395900" cy="474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800">
                <a:solidFill>
                  <a:srgbClr val="02B3E4"/>
                </a:solidFill>
                <a:latin typeface="Open Sans"/>
                <a:ea typeface="Open Sans"/>
                <a:cs typeface="Open Sans"/>
                <a:sym typeface="Open Sans"/>
              </a:rPr>
              <a:t>Final Reminder...</a:t>
            </a:r>
            <a:endParaRPr sz="2800">
              <a:solidFill>
                <a:srgbClr val="02B3E4"/>
              </a:solidFill>
              <a:latin typeface="Open Sans"/>
              <a:ea typeface="Open Sans"/>
              <a:cs typeface="Open Sans"/>
              <a:sym typeface="Open Sans"/>
            </a:endParaRPr>
          </a:p>
        </p:txBody>
      </p:sp>
      <p:sp>
        <p:nvSpPr>
          <p:cNvPr id="319" name="Google Shape;319;p62"/>
          <p:cNvSpPr txBox="1"/>
          <p:nvPr/>
        </p:nvSpPr>
        <p:spPr>
          <a:xfrm>
            <a:off x="5403550" y="786350"/>
            <a:ext cx="3351600" cy="12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Open Sans"/>
                <a:ea typeface="Open Sans"/>
                <a:cs typeface="Open Sans"/>
                <a:sym typeface="Open Sans"/>
              </a:rPr>
              <a:t>Everyone will be notified via email of </a:t>
            </a:r>
            <a:r>
              <a:rPr b="1" lang="en" sz="1600">
                <a:solidFill>
                  <a:srgbClr val="FFFFFF"/>
                </a:solidFill>
                <a:latin typeface="Open Sans"/>
                <a:ea typeface="Open Sans"/>
                <a:cs typeface="Open Sans"/>
                <a:sym typeface="Open Sans"/>
              </a:rPr>
              <a:t>their Phase 2 decision within two weeks after</a:t>
            </a:r>
            <a:r>
              <a:rPr b="1" lang="en" sz="1600">
                <a:solidFill>
                  <a:srgbClr val="FFFFFF"/>
                </a:solidFill>
                <a:latin typeface="Open Sans"/>
                <a:ea typeface="Open Sans"/>
                <a:cs typeface="Open Sans"/>
                <a:sym typeface="Open Sans"/>
              </a:rPr>
              <a:t> the Challenge ends</a:t>
            </a:r>
            <a:endParaRPr b="1">
              <a:solidFill>
                <a:srgbClr val="FFFFFF"/>
              </a:solidFill>
              <a:latin typeface="Open Sans"/>
              <a:ea typeface="Open Sans"/>
              <a:cs typeface="Open Sans"/>
              <a:sym typeface="Open Sans"/>
            </a:endParaRPr>
          </a:p>
        </p:txBody>
      </p:sp>
      <p:pic>
        <p:nvPicPr>
          <p:cNvPr id="320" name="Google Shape;320;p62"/>
          <p:cNvPicPr preferRelativeResize="0"/>
          <p:nvPr/>
        </p:nvPicPr>
        <p:blipFill>
          <a:blip r:embed="rId3">
            <a:alphaModFix/>
          </a:blip>
          <a:stretch>
            <a:fillRect/>
          </a:stretch>
        </p:blipFill>
        <p:spPr>
          <a:xfrm>
            <a:off x="5001750" y="2281700"/>
            <a:ext cx="2238600" cy="2238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63"/>
          <p:cNvSpPr txBox="1"/>
          <p:nvPr>
            <p:ph idx="1" type="body"/>
          </p:nvPr>
        </p:nvSpPr>
        <p:spPr>
          <a:xfrm>
            <a:off x="403800" y="1562350"/>
            <a:ext cx="5860800" cy="1390800"/>
          </a:xfrm>
          <a:prstGeom prst="rect">
            <a:avLst/>
          </a:prstGeom>
        </p:spPr>
        <p:txBody>
          <a:bodyPr anchorCtr="0" anchor="b" bIns="34275" lIns="34275" spcFirstLastPara="1" rIns="34275" wrap="square" tIns="34275">
            <a:noAutofit/>
          </a:bodyPr>
          <a:lstStyle/>
          <a:p>
            <a:pPr indent="0" lvl="0" marL="0" rtl="0" algn="ctr">
              <a:lnSpc>
                <a:spcPct val="100000"/>
              </a:lnSpc>
              <a:spcBef>
                <a:spcPts val="0"/>
              </a:spcBef>
              <a:spcAft>
                <a:spcPts val="0"/>
              </a:spcAft>
              <a:buNone/>
            </a:pPr>
            <a:r>
              <a:rPr lang="en" sz="3600"/>
              <a:t>Getting </a:t>
            </a:r>
            <a:endParaRPr sz="3600"/>
          </a:p>
          <a:p>
            <a:pPr indent="0" lvl="0" marL="0" rtl="0" algn="ctr">
              <a:lnSpc>
                <a:spcPct val="100000"/>
              </a:lnSpc>
              <a:spcBef>
                <a:spcPts val="0"/>
              </a:spcBef>
              <a:spcAft>
                <a:spcPts val="0"/>
              </a:spcAft>
              <a:buNone/>
            </a:pPr>
            <a:r>
              <a:rPr lang="en" sz="3600"/>
              <a:t>Started</a:t>
            </a:r>
            <a:endParaRPr sz="3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BFC"/>
        </a:solidFill>
      </p:bgPr>
    </p:bg>
    <p:spTree>
      <p:nvGrpSpPr>
        <p:cNvPr id="329" name="Shape 329"/>
        <p:cNvGrpSpPr/>
        <p:nvPr/>
      </p:nvGrpSpPr>
      <p:grpSpPr>
        <a:xfrm>
          <a:off x="0" y="0"/>
          <a:ext cx="0" cy="0"/>
          <a:chOff x="0" y="0"/>
          <a:chExt cx="0" cy="0"/>
        </a:xfrm>
      </p:grpSpPr>
      <p:sp>
        <p:nvSpPr>
          <p:cNvPr id="330" name="Google Shape;330;p64"/>
          <p:cNvSpPr txBox="1"/>
          <p:nvPr/>
        </p:nvSpPr>
        <p:spPr>
          <a:xfrm>
            <a:off x="237075" y="289625"/>
            <a:ext cx="8258100" cy="101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02B3E4"/>
                </a:solidFill>
                <a:latin typeface="Open Sans"/>
                <a:ea typeface="Open Sans"/>
                <a:cs typeface="Open Sans"/>
                <a:sym typeface="Open Sans"/>
              </a:rPr>
              <a:t>The Foundations course is now in your classroom!  </a:t>
            </a:r>
            <a:endParaRPr sz="1800">
              <a:solidFill>
                <a:srgbClr val="FFFFFF"/>
              </a:solidFill>
              <a:latin typeface="Open Sans"/>
              <a:ea typeface="Open Sans"/>
              <a:cs typeface="Open Sans"/>
              <a:sym typeface="Open Sans"/>
            </a:endParaRPr>
          </a:p>
        </p:txBody>
      </p:sp>
      <p:sp>
        <p:nvSpPr>
          <p:cNvPr id="331" name="Google Shape;331;p64"/>
          <p:cNvSpPr txBox="1"/>
          <p:nvPr/>
        </p:nvSpPr>
        <p:spPr>
          <a:xfrm>
            <a:off x="217350" y="1226875"/>
            <a:ext cx="8710500" cy="14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Click on the Scholarship Foundations Course card to get started!</a:t>
            </a:r>
            <a:endParaRPr sz="1800">
              <a:latin typeface="Open Sans"/>
              <a:ea typeface="Open Sans"/>
              <a:cs typeface="Open Sans"/>
              <a:sym typeface="Open Sans"/>
            </a:endParaRPr>
          </a:p>
          <a:p>
            <a:pPr indent="0" lvl="0" marL="0" rtl="0" algn="l">
              <a:spcBef>
                <a:spcPts val="0"/>
              </a:spcBef>
              <a:spcAft>
                <a:spcPts val="0"/>
              </a:spcAft>
              <a:buNone/>
            </a:pPr>
            <a:r>
              <a:t/>
            </a:r>
            <a:endParaRPr sz="10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b="1" lang="en" sz="1500">
                <a:latin typeface="Open Sans"/>
                <a:ea typeface="Open Sans"/>
                <a:cs typeface="Open Sans"/>
                <a:sym typeface="Open Sans"/>
              </a:rPr>
              <a:t>AI</a:t>
            </a:r>
            <a:r>
              <a:rPr lang="en" sz="1500">
                <a:latin typeface="Open Sans"/>
                <a:ea typeface="Open Sans"/>
                <a:cs typeface="Open Sans"/>
                <a:sym typeface="Open Sans"/>
              </a:rPr>
              <a:t> - Bertelsmann Scholarship - Introduction to AI in Business Nanodegree</a:t>
            </a:r>
            <a:endParaRPr sz="15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b="1" lang="en" sz="1500">
                <a:latin typeface="Open Sans"/>
                <a:ea typeface="Open Sans"/>
                <a:cs typeface="Open Sans"/>
                <a:sym typeface="Open Sans"/>
              </a:rPr>
              <a:t>Data</a:t>
            </a:r>
            <a:r>
              <a:rPr lang="en" sz="1500">
                <a:latin typeface="Open Sans"/>
                <a:ea typeface="Open Sans"/>
                <a:cs typeface="Open Sans"/>
                <a:sym typeface="Open Sans"/>
              </a:rPr>
              <a:t> - </a:t>
            </a:r>
            <a:r>
              <a:rPr lang="en" sz="1500">
                <a:latin typeface="Open Sans"/>
                <a:ea typeface="Open Sans"/>
                <a:cs typeface="Open Sans"/>
                <a:sym typeface="Open Sans"/>
              </a:rPr>
              <a:t>Bertelsmann Scholarship - </a:t>
            </a:r>
            <a:r>
              <a:rPr lang="en" sz="1500">
                <a:latin typeface="Open Sans"/>
                <a:ea typeface="Open Sans"/>
                <a:cs typeface="Open Sans"/>
                <a:sym typeface="Open Sans"/>
              </a:rPr>
              <a:t>Introduction to Problem Solving with Advanced Analytics</a:t>
            </a:r>
            <a:endParaRPr sz="15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b="1" lang="en" sz="1500">
                <a:latin typeface="Open Sans"/>
                <a:ea typeface="Open Sans"/>
                <a:cs typeface="Open Sans"/>
                <a:sym typeface="Open Sans"/>
              </a:rPr>
              <a:t>Cloud</a:t>
            </a:r>
            <a:r>
              <a:rPr lang="en" sz="1500">
                <a:latin typeface="Open Sans"/>
                <a:ea typeface="Open Sans"/>
                <a:cs typeface="Open Sans"/>
                <a:sym typeface="Open Sans"/>
              </a:rPr>
              <a:t> - Bertelsmann Scholarship - Introduction to Azure Application</a:t>
            </a:r>
            <a:endParaRPr sz="15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pic>
        <p:nvPicPr>
          <p:cNvPr id="332" name="Google Shape;332;p64"/>
          <p:cNvPicPr preferRelativeResize="0"/>
          <p:nvPr/>
        </p:nvPicPr>
        <p:blipFill>
          <a:blip r:embed="rId3">
            <a:alphaModFix/>
          </a:blip>
          <a:stretch>
            <a:fillRect/>
          </a:stretch>
        </p:blipFill>
        <p:spPr>
          <a:xfrm>
            <a:off x="152400" y="2870575"/>
            <a:ext cx="8435151" cy="2120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BFC"/>
        </a:solidFill>
      </p:bgPr>
    </p:bg>
    <p:spTree>
      <p:nvGrpSpPr>
        <p:cNvPr id="336" name="Shape 336"/>
        <p:cNvGrpSpPr/>
        <p:nvPr/>
      </p:nvGrpSpPr>
      <p:grpSpPr>
        <a:xfrm>
          <a:off x="0" y="0"/>
          <a:ext cx="0" cy="0"/>
          <a:chOff x="0" y="0"/>
          <a:chExt cx="0" cy="0"/>
        </a:xfrm>
      </p:grpSpPr>
      <p:sp>
        <p:nvSpPr>
          <p:cNvPr id="337" name="Google Shape;337;p65"/>
          <p:cNvSpPr txBox="1"/>
          <p:nvPr/>
        </p:nvSpPr>
        <p:spPr>
          <a:xfrm>
            <a:off x="665675" y="242625"/>
            <a:ext cx="8031000" cy="143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latin typeface="Open Sans"/>
                <a:ea typeface="Open Sans"/>
                <a:cs typeface="Open Sans"/>
                <a:sym typeface="Open Sans"/>
              </a:rPr>
              <a:t>Once you’re inside the course, you can begin your journey with the first lesson then move onto the technical content for your respective track in the second module!</a:t>
            </a:r>
            <a:endParaRPr sz="1600">
              <a:solidFill>
                <a:srgbClr val="1D1C1D"/>
              </a:solidFill>
              <a:highlight>
                <a:srgbClr val="F8F8F8"/>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rgbClr val="1D1C1D"/>
              </a:solidFill>
              <a:highlight>
                <a:srgbClr val="F8F8F8"/>
              </a:highlight>
              <a:latin typeface="Open Sans"/>
              <a:ea typeface="Open Sans"/>
              <a:cs typeface="Open Sans"/>
              <a:sym typeface="Open Sans"/>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pic>
        <p:nvPicPr>
          <p:cNvPr id="338" name="Google Shape;338;p65"/>
          <p:cNvPicPr preferRelativeResize="0"/>
          <p:nvPr/>
        </p:nvPicPr>
        <p:blipFill>
          <a:blip r:embed="rId3">
            <a:alphaModFix/>
          </a:blip>
          <a:stretch>
            <a:fillRect/>
          </a:stretch>
        </p:blipFill>
        <p:spPr>
          <a:xfrm>
            <a:off x="1032987" y="1260800"/>
            <a:ext cx="7078017" cy="375702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2" name="Shape 342"/>
        <p:cNvGrpSpPr/>
        <p:nvPr/>
      </p:nvGrpSpPr>
      <p:grpSpPr>
        <a:xfrm>
          <a:off x="0" y="0"/>
          <a:ext cx="0" cy="0"/>
          <a:chOff x="0" y="0"/>
          <a:chExt cx="0" cy="0"/>
        </a:xfrm>
      </p:grpSpPr>
      <p:sp>
        <p:nvSpPr>
          <p:cNvPr id="343" name="Google Shape;343;p66"/>
          <p:cNvSpPr/>
          <p:nvPr/>
        </p:nvSpPr>
        <p:spPr>
          <a:xfrm>
            <a:off x="4885675" y="8900"/>
            <a:ext cx="4258500" cy="5143500"/>
          </a:xfrm>
          <a:prstGeom prst="rect">
            <a:avLst/>
          </a:prstGeom>
          <a:solidFill>
            <a:srgbClr val="FAFB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66"/>
          <p:cNvSpPr txBox="1"/>
          <p:nvPr/>
        </p:nvSpPr>
        <p:spPr>
          <a:xfrm>
            <a:off x="240250" y="463850"/>
            <a:ext cx="4258500" cy="4233600"/>
          </a:xfrm>
          <a:prstGeom prst="rect">
            <a:avLst/>
          </a:prstGeom>
          <a:noFill/>
          <a:ln>
            <a:noFill/>
          </a:ln>
        </p:spPr>
        <p:txBody>
          <a:bodyPr anchorCtr="0" anchor="t" bIns="91425" lIns="91425" spcFirstLastPara="1" rIns="91425" wrap="square" tIns="91425">
            <a:noAutofit/>
          </a:bodyPr>
          <a:lstStyle/>
          <a:p>
            <a:pPr indent="-323850" lvl="0" marL="457200" marR="0" rtl="0" algn="l">
              <a:lnSpc>
                <a:spcPct val="115000"/>
              </a:lnSpc>
              <a:spcBef>
                <a:spcPts val="0"/>
              </a:spcBef>
              <a:spcAft>
                <a:spcPts val="0"/>
              </a:spcAft>
              <a:buClr>
                <a:srgbClr val="FFFFFF"/>
              </a:buClr>
              <a:buSzPts val="1500"/>
              <a:buFont typeface="Open Sans"/>
              <a:buChar char="●"/>
            </a:pPr>
            <a:r>
              <a:rPr lang="en" sz="1500">
                <a:solidFill>
                  <a:srgbClr val="FFFFFF"/>
                </a:solidFill>
                <a:latin typeface="Open Sans"/>
                <a:ea typeface="Open Sans"/>
                <a:cs typeface="Open Sans"/>
                <a:sym typeface="Open Sans"/>
              </a:rPr>
              <a:t>Spend at least 3-5 hours on the course each week</a:t>
            </a:r>
            <a:endParaRPr sz="1500">
              <a:solidFill>
                <a:srgbClr val="FFFFFF"/>
              </a:solidFill>
              <a:latin typeface="Open Sans"/>
              <a:ea typeface="Open Sans"/>
              <a:cs typeface="Open Sans"/>
              <a:sym typeface="Open Sans"/>
            </a:endParaRPr>
          </a:p>
          <a:p>
            <a:pPr indent="-323850" lvl="1" marL="914400" marR="0" rtl="0" algn="l">
              <a:lnSpc>
                <a:spcPct val="115000"/>
              </a:lnSpc>
              <a:spcBef>
                <a:spcPts val="1000"/>
              </a:spcBef>
              <a:spcAft>
                <a:spcPts val="0"/>
              </a:spcAft>
              <a:buClr>
                <a:srgbClr val="FFFFFF"/>
              </a:buClr>
              <a:buSzPts val="1500"/>
              <a:buFont typeface="Open Sans"/>
              <a:buChar char="○"/>
            </a:pPr>
            <a:r>
              <a:rPr lang="en" sz="1500">
                <a:solidFill>
                  <a:srgbClr val="FFFFFF"/>
                </a:solidFill>
                <a:latin typeface="Open Sans"/>
                <a:ea typeface="Open Sans"/>
                <a:cs typeface="Open Sans"/>
                <a:sym typeface="Open Sans"/>
              </a:rPr>
              <a:t>Consistent study sessions will help you retain information </a:t>
            </a:r>
            <a:endParaRPr sz="1500">
              <a:solidFill>
                <a:srgbClr val="FFFFFF"/>
              </a:solidFill>
              <a:latin typeface="Open Sans"/>
              <a:ea typeface="Open Sans"/>
              <a:cs typeface="Open Sans"/>
              <a:sym typeface="Open Sans"/>
            </a:endParaRPr>
          </a:p>
          <a:p>
            <a:pPr indent="-323850" lvl="0" marL="457200" marR="0" rtl="0" algn="l">
              <a:lnSpc>
                <a:spcPct val="115000"/>
              </a:lnSpc>
              <a:spcBef>
                <a:spcPts val="1000"/>
              </a:spcBef>
              <a:spcAft>
                <a:spcPts val="0"/>
              </a:spcAft>
              <a:buClr>
                <a:srgbClr val="FFFFFF"/>
              </a:buClr>
              <a:buSzPts val="1500"/>
              <a:buFont typeface="Open Sans"/>
              <a:buChar char="●"/>
            </a:pPr>
            <a:r>
              <a:rPr lang="en" sz="1500">
                <a:solidFill>
                  <a:srgbClr val="FFFFFF"/>
                </a:solidFill>
                <a:latin typeface="Open Sans"/>
                <a:ea typeface="Open Sans"/>
                <a:cs typeface="Open Sans"/>
                <a:sym typeface="Open Sans"/>
              </a:rPr>
              <a:t>Ask for help! </a:t>
            </a:r>
            <a:endParaRPr sz="1500">
              <a:solidFill>
                <a:srgbClr val="FFFFFF"/>
              </a:solidFill>
              <a:latin typeface="Open Sans"/>
              <a:ea typeface="Open Sans"/>
              <a:cs typeface="Open Sans"/>
              <a:sym typeface="Open Sans"/>
            </a:endParaRPr>
          </a:p>
          <a:p>
            <a:pPr indent="-323850" lvl="1" marL="914400" marR="0" rtl="0" algn="l">
              <a:lnSpc>
                <a:spcPct val="115000"/>
              </a:lnSpc>
              <a:spcBef>
                <a:spcPts val="1000"/>
              </a:spcBef>
              <a:spcAft>
                <a:spcPts val="0"/>
              </a:spcAft>
              <a:buClr>
                <a:srgbClr val="FFFFFF"/>
              </a:buClr>
              <a:buSzPts val="1500"/>
              <a:buFont typeface="Open Sans"/>
              <a:buChar char="○"/>
            </a:pPr>
            <a:r>
              <a:rPr lang="en" sz="1500">
                <a:solidFill>
                  <a:srgbClr val="FFFFFF"/>
                </a:solidFill>
                <a:latin typeface="Open Sans"/>
                <a:ea typeface="Open Sans"/>
                <a:cs typeface="Open Sans"/>
                <a:sym typeface="Open Sans"/>
              </a:rPr>
              <a:t>Lesson channels and #tech_help </a:t>
            </a:r>
            <a:endParaRPr sz="1500">
              <a:solidFill>
                <a:srgbClr val="FFFFFF"/>
              </a:solidFill>
              <a:latin typeface="Open Sans"/>
              <a:ea typeface="Open Sans"/>
              <a:cs typeface="Open Sans"/>
              <a:sym typeface="Open Sans"/>
            </a:endParaRPr>
          </a:p>
          <a:p>
            <a:pPr indent="-323850" lvl="0" marL="457200" marR="0" rtl="0" algn="l">
              <a:lnSpc>
                <a:spcPct val="115000"/>
              </a:lnSpc>
              <a:spcBef>
                <a:spcPts val="1000"/>
              </a:spcBef>
              <a:spcAft>
                <a:spcPts val="0"/>
              </a:spcAft>
              <a:buClr>
                <a:srgbClr val="FFFFFF"/>
              </a:buClr>
              <a:buSzPts val="1500"/>
              <a:buFont typeface="Open Sans"/>
              <a:buChar char="●"/>
            </a:pPr>
            <a:r>
              <a:rPr lang="en" sz="1500">
                <a:solidFill>
                  <a:srgbClr val="FFFFFF"/>
                </a:solidFill>
                <a:latin typeface="Open Sans"/>
                <a:ea typeface="Open Sans"/>
                <a:cs typeface="Open Sans"/>
                <a:sym typeface="Open Sans"/>
              </a:rPr>
              <a:t>Brush up on suggested prerequisites</a:t>
            </a:r>
            <a:endParaRPr sz="1500">
              <a:solidFill>
                <a:srgbClr val="FFFFFF"/>
              </a:solidFill>
              <a:latin typeface="Open Sans"/>
              <a:ea typeface="Open Sans"/>
              <a:cs typeface="Open Sans"/>
              <a:sym typeface="Open Sans"/>
            </a:endParaRPr>
          </a:p>
          <a:p>
            <a:pPr indent="-323850" lvl="1" marL="914400" marR="0" rtl="0" algn="l">
              <a:lnSpc>
                <a:spcPct val="115000"/>
              </a:lnSpc>
              <a:spcBef>
                <a:spcPts val="1000"/>
              </a:spcBef>
              <a:spcAft>
                <a:spcPts val="1000"/>
              </a:spcAft>
              <a:buClr>
                <a:srgbClr val="FFFFFF"/>
              </a:buClr>
              <a:buSzPts val="1500"/>
              <a:buFont typeface="Open Sans"/>
              <a:buChar char="○"/>
            </a:pPr>
            <a:r>
              <a:rPr lang="en" sz="1500">
                <a:solidFill>
                  <a:srgbClr val="FFFFFF"/>
                </a:solidFill>
                <a:latin typeface="Open Sans"/>
                <a:ea typeface="Open Sans"/>
                <a:cs typeface="Open Sans"/>
                <a:sym typeface="Open Sans"/>
              </a:rPr>
              <a:t>Revisit concepts and skills to make sure you’re progressing through your Foundations course effectively</a:t>
            </a:r>
            <a:endParaRPr sz="1500">
              <a:solidFill>
                <a:srgbClr val="FFFFFF"/>
              </a:solidFill>
              <a:latin typeface="Open Sans"/>
              <a:ea typeface="Open Sans"/>
              <a:cs typeface="Open Sans"/>
              <a:sym typeface="Open Sans"/>
            </a:endParaRPr>
          </a:p>
        </p:txBody>
      </p:sp>
      <p:sp>
        <p:nvSpPr>
          <p:cNvPr id="345" name="Google Shape;345;p66"/>
          <p:cNvSpPr txBox="1"/>
          <p:nvPr/>
        </p:nvSpPr>
        <p:spPr>
          <a:xfrm>
            <a:off x="5543125" y="3240824"/>
            <a:ext cx="3183000" cy="15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solidFill>
                  <a:srgbClr val="02B3E4"/>
                </a:solidFill>
                <a:latin typeface="Open Sans"/>
                <a:ea typeface="Open Sans"/>
                <a:cs typeface="Open Sans"/>
                <a:sym typeface="Open Sans"/>
              </a:rPr>
              <a:t>Tips from your Community Managers</a:t>
            </a:r>
            <a:endParaRPr b="1" sz="2800">
              <a:latin typeface="Open Sans"/>
              <a:ea typeface="Open Sans"/>
              <a:cs typeface="Open Sans"/>
              <a:sym typeface="Open Sans"/>
            </a:endParaRPr>
          </a:p>
        </p:txBody>
      </p:sp>
      <p:pic>
        <p:nvPicPr>
          <p:cNvPr id="346" name="Google Shape;346;p66"/>
          <p:cNvPicPr preferRelativeResize="0"/>
          <p:nvPr/>
        </p:nvPicPr>
        <p:blipFill>
          <a:blip r:embed="rId3">
            <a:alphaModFix/>
          </a:blip>
          <a:stretch>
            <a:fillRect/>
          </a:stretch>
        </p:blipFill>
        <p:spPr>
          <a:xfrm>
            <a:off x="5940726" y="1044386"/>
            <a:ext cx="2293268" cy="219642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67"/>
          <p:cNvSpPr txBox="1"/>
          <p:nvPr/>
        </p:nvSpPr>
        <p:spPr>
          <a:xfrm>
            <a:off x="297325" y="280750"/>
            <a:ext cx="8702100" cy="53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02B3E4"/>
                </a:solidFill>
                <a:latin typeface="Open Sans"/>
                <a:ea typeface="Open Sans"/>
                <a:cs typeface="Open Sans"/>
                <a:sym typeface="Open Sans"/>
              </a:rPr>
              <a:t>Suggested Prerequisites </a:t>
            </a:r>
            <a:endParaRPr sz="2800">
              <a:solidFill>
                <a:srgbClr val="02B3E4"/>
              </a:solidFill>
              <a:latin typeface="Open Sans"/>
              <a:ea typeface="Open Sans"/>
              <a:cs typeface="Open Sans"/>
              <a:sym typeface="Open Sans"/>
            </a:endParaRPr>
          </a:p>
        </p:txBody>
      </p:sp>
      <p:sp>
        <p:nvSpPr>
          <p:cNvPr id="352" name="Google Shape;352;p67"/>
          <p:cNvSpPr txBox="1"/>
          <p:nvPr/>
        </p:nvSpPr>
        <p:spPr>
          <a:xfrm>
            <a:off x="464325" y="1003525"/>
            <a:ext cx="2463900" cy="390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353" name="Google Shape;353;p67"/>
          <p:cNvSpPr txBox="1"/>
          <p:nvPr/>
        </p:nvSpPr>
        <p:spPr>
          <a:xfrm>
            <a:off x="3527375" y="1142400"/>
            <a:ext cx="2463900" cy="3527100"/>
          </a:xfrm>
          <a:prstGeom prst="rect">
            <a:avLst/>
          </a:prstGeom>
          <a:solidFill>
            <a:srgbClr val="91DAEE">
              <a:alpha val="3538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pen Sans"/>
                <a:ea typeface="Open Sans"/>
                <a:cs typeface="Open Sans"/>
                <a:sym typeface="Open Sans"/>
              </a:rPr>
              <a:t>Data</a:t>
            </a:r>
            <a:endParaRPr b="1">
              <a:latin typeface="Open Sans"/>
              <a:ea typeface="Open Sans"/>
              <a:cs typeface="Open Sans"/>
              <a:sym typeface="Open Sans"/>
            </a:endParaRPr>
          </a:p>
          <a:p>
            <a:pPr indent="0" lvl="0" marL="0" rtl="0" algn="l">
              <a:spcBef>
                <a:spcPts val="0"/>
              </a:spcBef>
              <a:spcAft>
                <a:spcPts val="0"/>
              </a:spcAft>
              <a:buNone/>
            </a:pPr>
            <a:r>
              <a:t/>
            </a:r>
            <a:endParaRPr b="1">
              <a:latin typeface="Open Sans"/>
              <a:ea typeface="Open Sans"/>
              <a:cs typeface="Open Sans"/>
              <a:sym typeface="Open Sans"/>
            </a:endParaRPr>
          </a:p>
          <a:p>
            <a:pPr indent="-304800" lvl="0" marL="457200" rtl="0" algn="l">
              <a:spcBef>
                <a:spcPts val="0"/>
              </a:spcBef>
              <a:spcAft>
                <a:spcPts val="0"/>
              </a:spcAft>
              <a:buClr>
                <a:srgbClr val="525C65"/>
              </a:buClr>
              <a:buSzPts val="1200"/>
              <a:buFont typeface="Open Sans"/>
              <a:buChar char="●"/>
            </a:pPr>
            <a:r>
              <a:rPr lang="en" sz="1200">
                <a:solidFill>
                  <a:srgbClr val="525C65"/>
                </a:solidFill>
                <a:latin typeface="Open Sans"/>
                <a:ea typeface="Open Sans"/>
                <a:cs typeface="Open Sans"/>
                <a:sym typeface="Open Sans"/>
              </a:rPr>
              <a:t>Basic statistics and math knowledge, including familiarity with descriptive and </a:t>
            </a:r>
            <a:r>
              <a:rPr lang="en" sz="1200" u="sng">
                <a:solidFill>
                  <a:schemeClr val="hlink"/>
                </a:solidFill>
                <a:latin typeface="Open Sans"/>
                <a:ea typeface="Open Sans"/>
                <a:cs typeface="Open Sans"/>
                <a:sym typeface="Open Sans"/>
                <a:hlinkClick r:id="rId3"/>
              </a:rPr>
              <a:t>inferential statistics</a:t>
            </a:r>
            <a:r>
              <a:rPr lang="en" sz="1200">
                <a:solidFill>
                  <a:srgbClr val="525C65"/>
                </a:solidFill>
                <a:latin typeface="Open Sans"/>
                <a:ea typeface="Open Sans"/>
                <a:cs typeface="Open Sans"/>
                <a:sym typeface="Open Sans"/>
              </a:rPr>
              <a:t>. </a:t>
            </a:r>
            <a:br>
              <a:rPr lang="en" sz="1200">
                <a:solidFill>
                  <a:srgbClr val="525C65"/>
                </a:solidFill>
                <a:latin typeface="Open Sans"/>
                <a:ea typeface="Open Sans"/>
                <a:cs typeface="Open Sans"/>
                <a:sym typeface="Open Sans"/>
              </a:rPr>
            </a:br>
            <a:endParaRPr sz="1200">
              <a:solidFill>
                <a:srgbClr val="525C65"/>
              </a:solidFill>
              <a:latin typeface="Open Sans"/>
              <a:ea typeface="Open Sans"/>
              <a:cs typeface="Open Sans"/>
              <a:sym typeface="Open Sans"/>
            </a:endParaRPr>
          </a:p>
          <a:p>
            <a:pPr indent="-304800" lvl="0" marL="457200" rtl="0" algn="l">
              <a:spcBef>
                <a:spcPts val="0"/>
              </a:spcBef>
              <a:spcAft>
                <a:spcPts val="0"/>
              </a:spcAft>
              <a:buClr>
                <a:srgbClr val="525C65"/>
              </a:buClr>
              <a:buSzPts val="1200"/>
              <a:buFont typeface="Open Sans"/>
              <a:buChar char="●"/>
            </a:pPr>
            <a:r>
              <a:rPr lang="en" sz="1200" u="sng">
                <a:solidFill>
                  <a:schemeClr val="hlink"/>
                </a:solidFill>
                <a:latin typeface="Open Sans"/>
                <a:ea typeface="Open Sans"/>
                <a:cs typeface="Open Sans"/>
                <a:sym typeface="Open Sans"/>
                <a:hlinkClick r:id="rId4"/>
              </a:rPr>
              <a:t>Basic algebra</a:t>
            </a:r>
            <a:r>
              <a:rPr lang="en" sz="1200">
                <a:solidFill>
                  <a:srgbClr val="525C65"/>
                </a:solidFill>
                <a:latin typeface="Open Sans"/>
                <a:ea typeface="Open Sans"/>
                <a:cs typeface="Open Sans"/>
                <a:sym typeface="Open Sans"/>
              </a:rPr>
              <a:t> in order to understand the mathematical models that will be presented </a:t>
            </a:r>
            <a:endParaRPr sz="1200">
              <a:solidFill>
                <a:srgbClr val="525C65"/>
              </a:solidFill>
              <a:latin typeface="Open Sans"/>
              <a:ea typeface="Open Sans"/>
              <a:cs typeface="Open Sans"/>
              <a:sym typeface="Open Sans"/>
            </a:endParaRPr>
          </a:p>
          <a:p>
            <a:pPr indent="0" lvl="0" marL="457200" rtl="0" algn="l">
              <a:spcBef>
                <a:spcPts val="0"/>
              </a:spcBef>
              <a:spcAft>
                <a:spcPts val="0"/>
              </a:spcAft>
              <a:buNone/>
            </a:pPr>
            <a:r>
              <a:t/>
            </a:r>
            <a:endParaRPr sz="1200">
              <a:solidFill>
                <a:srgbClr val="525C65"/>
              </a:solidFill>
              <a:latin typeface="Open Sans"/>
              <a:ea typeface="Open Sans"/>
              <a:cs typeface="Open Sans"/>
              <a:sym typeface="Open Sans"/>
            </a:endParaRPr>
          </a:p>
          <a:p>
            <a:pPr indent="0" lvl="0" marL="0" rtl="0" algn="l">
              <a:spcBef>
                <a:spcPts val="0"/>
              </a:spcBef>
              <a:spcAft>
                <a:spcPts val="0"/>
              </a:spcAft>
              <a:buNone/>
            </a:pPr>
            <a:r>
              <a:t/>
            </a:r>
            <a:endParaRPr sz="1200">
              <a:solidFill>
                <a:srgbClr val="525C65"/>
              </a:solidFill>
              <a:latin typeface="Open Sans"/>
              <a:ea typeface="Open Sans"/>
              <a:cs typeface="Open Sans"/>
              <a:sym typeface="Open Sans"/>
            </a:endParaRPr>
          </a:p>
        </p:txBody>
      </p:sp>
      <p:sp>
        <p:nvSpPr>
          <p:cNvPr id="354" name="Google Shape;354;p67"/>
          <p:cNvSpPr txBox="1"/>
          <p:nvPr/>
        </p:nvSpPr>
        <p:spPr>
          <a:xfrm>
            <a:off x="297325" y="931075"/>
            <a:ext cx="2463900" cy="390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355" name="Google Shape;355;p67"/>
          <p:cNvSpPr txBox="1"/>
          <p:nvPr/>
        </p:nvSpPr>
        <p:spPr>
          <a:xfrm>
            <a:off x="464325" y="1142250"/>
            <a:ext cx="2463900" cy="3527100"/>
          </a:xfrm>
          <a:prstGeom prst="rect">
            <a:avLst/>
          </a:prstGeom>
          <a:solidFill>
            <a:srgbClr val="91DAEE">
              <a:alpha val="3538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pen Sans"/>
                <a:ea typeface="Open Sans"/>
                <a:cs typeface="Open Sans"/>
                <a:sym typeface="Open Sans"/>
              </a:rPr>
              <a:t>AI</a:t>
            </a:r>
            <a:endParaRPr b="1">
              <a:latin typeface="Open Sans"/>
              <a:ea typeface="Open Sans"/>
              <a:cs typeface="Open Sans"/>
              <a:sym typeface="Open Sans"/>
            </a:endParaRPr>
          </a:p>
          <a:p>
            <a:pPr indent="0" lvl="0" marL="0" rtl="0" algn="l">
              <a:spcBef>
                <a:spcPts val="0"/>
              </a:spcBef>
              <a:spcAft>
                <a:spcPts val="0"/>
              </a:spcAft>
              <a:buNone/>
            </a:pPr>
            <a:r>
              <a:t/>
            </a:r>
            <a:endParaRPr b="1">
              <a:latin typeface="Open Sans"/>
              <a:ea typeface="Open Sans"/>
              <a:cs typeface="Open Sans"/>
              <a:sym typeface="Open Sans"/>
            </a:endParaRPr>
          </a:p>
          <a:p>
            <a:pPr indent="-304800" lvl="0" marL="457200" rtl="0" algn="l">
              <a:spcBef>
                <a:spcPts val="0"/>
              </a:spcBef>
              <a:spcAft>
                <a:spcPts val="0"/>
              </a:spcAft>
              <a:buClr>
                <a:srgbClr val="525C65"/>
              </a:buClr>
              <a:buSzPts val="1200"/>
              <a:buFont typeface="Open Sans"/>
              <a:buChar char="●"/>
            </a:pPr>
            <a:r>
              <a:rPr lang="en" sz="1200">
                <a:solidFill>
                  <a:srgbClr val="525C65"/>
                </a:solidFill>
                <a:latin typeface="Open Sans"/>
                <a:ea typeface="Open Sans"/>
                <a:cs typeface="Open Sans"/>
                <a:sym typeface="Open Sans"/>
              </a:rPr>
              <a:t>Product management </a:t>
            </a:r>
            <a:br>
              <a:rPr lang="en" sz="1200">
                <a:solidFill>
                  <a:srgbClr val="525C65"/>
                </a:solidFill>
                <a:latin typeface="Open Sans"/>
                <a:ea typeface="Open Sans"/>
                <a:cs typeface="Open Sans"/>
                <a:sym typeface="Open Sans"/>
              </a:rPr>
            </a:br>
            <a:endParaRPr sz="1200">
              <a:solidFill>
                <a:srgbClr val="525C65"/>
              </a:solidFill>
              <a:latin typeface="Open Sans"/>
              <a:ea typeface="Open Sans"/>
              <a:cs typeface="Open Sans"/>
              <a:sym typeface="Open Sans"/>
            </a:endParaRPr>
          </a:p>
          <a:p>
            <a:pPr indent="-304800" lvl="0" marL="457200" rtl="0" algn="l">
              <a:spcBef>
                <a:spcPts val="0"/>
              </a:spcBef>
              <a:spcAft>
                <a:spcPts val="0"/>
              </a:spcAft>
              <a:buClr>
                <a:srgbClr val="525C65"/>
              </a:buClr>
              <a:buSzPts val="1200"/>
              <a:buFont typeface="Open Sans"/>
              <a:buChar char="●"/>
            </a:pPr>
            <a:r>
              <a:rPr lang="en" sz="1200">
                <a:solidFill>
                  <a:srgbClr val="525C65"/>
                </a:solidFill>
                <a:latin typeface="Open Sans"/>
                <a:ea typeface="Open Sans"/>
                <a:cs typeface="Open Sans"/>
                <a:sym typeface="Open Sans"/>
              </a:rPr>
              <a:t>Basic </a:t>
            </a:r>
            <a:r>
              <a:rPr lang="en" sz="1200" u="sng">
                <a:solidFill>
                  <a:schemeClr val="hlink"/>
                </a:solidFill>
                <a:latin typeface="Open Sans"/>
                <a:ea typeface="Open Sans"/>
                <a:cs typeface="Open Sans"/>
                <a:sym typeface="Open Sans"/>
                <a:hlinkClick r:id="rId5"/>
              </a:rPr>
              <a:t>data analysis</a:t>
            </a:r>
            <a:endParaRPr sz="1200">
              <a:solidFill>
                <a:srgbClr val="525C65"/>
              </a:solidFill>
              <a:latin typeface="Open Sans"/>
              <a:ea typeface="Open Sans"/>
              <a:cs typeface="Open Sans"/>
              <a:sym typeface="Open Sans"/>
            </a:endParaRPr>
          </a:p>
          <a:p>
            <a:pPr indent="0" lvl="0" marL="457200" rtl="0" algn="l">
              <a:spcBef>
                <a:spcPts val="0"/>
              </a:spcBef>
              <a:spcAft>
                <a:spcPts val="0"/>
              </a:spcAft>
              <a:buNone/>
            </a:pPr>
            <a:r>
              <a:t/>
            </a:r>
            <a:endParaRPr sz="1200">
              <a:solidFill>
                <a:srgbClr val="525C65"/>
              </a:solidFill>
              <a:latin typeface="Open Sans"/>
              <a:ea typeface="Open Sans"/>
              <a:cs typeface="Open Sans"/>
              <a:sym typeface="Open Sans"/>
            </a:endParaRPr>
          </a:p>
          <a:p>
            <a:pPr indent="0" lvl="0" marL="457200" rtl="0" algn="l">
              <a:spcBef>
                <a:spcPts val="0"/>
              </a:spcBef>
              <a:spcAft>
                <a:spcPts val="0"/>
              </a:spcAft>
              <a:buNone/>
            </a:pPr>
            <a:r>
              <a:t/>
            </a:r>
            <a:endParaRPr sz="1200">
              <a:solidFill>
                <a:srgbClr val="525C65"/>
              </a:solidFill>
              <a:latin typeface="Open Sans"/>
              <a:ea typeface="Open Sans"/>
              <a:cs typeface="Open Sans"/>
              <a:sym typeface="Open Sans"/>
            </a:endParaRPr>
          </a:p>
        </p:txBody>
      </p:sp>
      <p:sp>
        <p:nvSpPr>
          <p:cNvPr id="356" name="Google Shape;356;p67"/>
          <p:cNvSpPr txBox="1"/>
          <p:nvPr/>
        </p:nvSpPr>
        <p:spPr>
          <a:xfrm>
            <a:off x="6511800" y="1142400"/>
            <a:ext cx="2463900" cy="3500700"/>
          </a:xfrm>
          <a:prstGeom prst="rect">
            <a:avLst/>
          </a:prstGeom>
          <a:solidFill>
            <a:srgbClr val="91DAEE">
              <a:alpha val="3538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pen Sans"/>
                <a:ea typeface="Open Sans"/>
                <a:cs typeface="Open Sans"/>
                <a:sym typeface="Open Sans"/>
              </a:rPr>
              <a:t>Cloud</a:t>
            </a:r>
            <a:endParaRPr b="1">
              <a:latin typeface="Open Sans"/>
              <a:ea typeface="Open Sans"/>
              <a:cs typeface="Open Sans"/>
              <a:sym typeface="Open Sans"/>
            </a:endParaRPr>
          </a:p>
          <a:p>
            <a:pPr indent="0" lvl="0" marL="0" rtl="0" algn="l">
              <a:spcBef>
                <a:spcPts val="0"/>
              </a:spcBef>
              <a:spcAft>
                <a:spcPts val="0"/>
              </a:spcAft>
              <a:buNone/>
            </a:pPr>
            <a:r>
              <a:t/>
            </a:r>
            <a:endParaRPr b="1">
              <a:latin typeface="Open Sans"/>
              <a:ea typeface="Open Sans"/>
              <a:cs typeface="Open Sans"/>
              <a:sym typeface="Open Sans"/>
            </a:endParaRPr>
          </a:p>
          <a:p>
            <a:pPr indent="-304800" lvl="0" marL="457200" rtl="0" algn="l">
              <a:lnSpc>
                <a:spcPct val="100000"/>
              </a:lnSpc>
              <a:spcBef>
                <a:spcPts val="0"/>
              </a:spcBef>
              <a:spcAft>
                <a:spcPts val="0"/>
              </a:spcAft>
              <a:buClr>
                <a:srgbClr val="4F4F4F"/>
              </a:buClr>
              <a:buSzPts val="1200"/>
              <a:buFont typeface="Open Sans"/>
              <a:buChar char="●"/>
            </a:pPr>
            <a:r>
              <a:rPr lang="en" sz="1200" u="sng">
                <a:solidFill>
                  <a:schemeClr val="hlink"/>
                </a:solidFill>
                <a:latin typeface="Open Sans"/>
                <a:ea typeface="Open Sans"/>
                <a:cs typeface="Open Sans"/>
                <a:sym typeface="Open Sans"/>
                <a:hlinkClick r:id="rId6"/>
              </a:rPr>
              <a:t>Python</a:t>
            </a:r>
            <a:r>
              <a:rPr lang="en" sz="1200">
                <a:solidFill>
                  <a:srgbClr val="4F4F4F"/>
                </a:solidFill>
                <a:latin typeface="Open Sans"/>
                <a:ea typeface="Open Sans"/>
                <a:cs typeface="Open Sans"/>
                <a:sym typeface="Open Sans"/>
              </a:rPr>
              <a:t> (1-3 years of programming experience preferred), with experience building Flask apps</a:t>
            </a:r>
            <a:br>
              <a:rPr lang="en" sz="1200">
                <a:solidFill>
                  <a:srgbClr val="4F4F4F"/>
                </a:solidFill>
                <a:latin typeface="Open Sans"/>
                <a:ea typeface="Open Sans"/>
                <a:cs typeface="Open Sans"/>
                <a:sym typeface="Open Sans"/>
              </a:rPr>
            </a:br>
            <a:endParaRPr sz="1200">
              <a:solidFill>
                <a:srgbClr val="4F4F4F"/>
              </a:solidFill>
              <a:latin typeface="Open Sans"/>
              <a:ea typeface="Open Sans"/>
              <a:cs typeface="Open Sans"/>
              <a:sym typeface="Open Sans"/>
            </a:endParaRPr>
          </a:p>
          <a:p>
            <a:pPr indent="-304800" lvl="0" marL="457200" rtl="0" algn="l">
              <a:lnSpc>
                <a:spcPct val="100000"/>
              </a:lnSpc>
              <a:spcBef>
                <a:spcPts val="0"/>
              </a:spcBef>
              <a:spcAft>
                <a:spcPts val="0"/>
              </a:spcAft>
              <a:buClr>
                <a:srgbClr val="4F4F4F"/>
              </a:buClr>
              <a:buSzPts val="1200"/>
              <a:buFont typeface="Open Sans"/>
              <a:buChar char="●"/>
            </a:pPr>
            <a:r>
              <a:rPr lang="en" sz="1200" u="sng">
                <a:solidFill>
                  <a:schemeClr val="hlink"/>
                </a:solidFill>
                <a:latin typeface="Open Sans"/>
                <a:ea typeface="Open Sans"/>
                <a:cs typeface="Open Sans"/>
                <a:sym typeface="Open Sans"/>
                <a:hlinkClick r:id="rId7"/>
              </a:rPr>
              <a:t>SQL Server </a:t>
            </a:r>
            <a:r>
              <a:rPr lang="en" sz="1200">
                <a:solidFill>
                  <a:srgbClr val="4F4F4F"/>
                </a:solidFill>
                <a:latin typeface="Open Sans"/>
                <a:ea typeface="Open Sans"/>
                <a:cs typeface="Open Sans"/>
                <a:sym typeface="Open Sans"/>
              </a:rPr>
              <a:t>or MySQL to store and query data (you can get by with other SQL flavors as well)</a:t>
            </a:r>
            <a:br>
              <a:rPr lang="en" sz="1200">
                <a:solidFill>
                  <a:srgbClr val="4F4F4F"/>
                </a:solidFill>
                <a:latin typeface="Open Sans"/>
                <a:ea typeface="Open Sans"/>
                <a:cs typeface="Open Sans"/>
                <a:sym typeface="Open Sans"/>
              </a:rPr>
            </a:br>
            <a:endParaRPr sz="1200">
              <a:solidFill>
                <a:srgbClr val="4F4F4F"/>
              </a:solidFill>
              <a:latin typeface="Open Sans"/>
              <a:ea typeface="Open Sans"/>
              <a:cs typeface="Open Sans"/>
              <a:sym typeface="Open Sans"/>
            </a:endParaRPr>
          </a:p>
          <a:p>
            <a:pPr indent="-304800" lvl="0" marL="457200" rtl="0" algn="l">
              <a:lnSpc>
                <a:spcPct val="100000"/>
              </a:lnSpc>
              <a:spcBef>
                <a:spcPts val="0"/>
              </a:spcBef>
              <a:spcAft>
                <a:spcPts val="0"/>
              </a:spcAft>
              <a:buClr>
                <a:srgbClr val="4F4F4F"/>
              </a:buClr>
              <a:buSzPts val="1200"/>
              <a:buFont typeface="Open Sans"/>
              <a:buChar char="●"/>
            </a:pPr>
            <a:r>
              <a:rPr lang="en" sz="1200">
                <a:solidFill>
                  <a:srgbClr val="4F4F4F"/>
                </a:solidFill>
                <a:latin typeface="Open Sans"/>
                <a:ea typeface="Open Sans"/>
                <a:cs typeface="Open Sans"/>
                <a:sym typeface="Open Sans"/>
              </a:rPr>
              <a:t>Using </a:t>
            </a:r>
            <a:r>
              <a:rPr lang="en" sz="1200" u="sng">
                <a:solidFill>
                  <a:schemeClr val="hlink"/>
                </a:solidFill>
                <a:latin typeface="Open Sans"/>
                <a:ea typeface="Open Sans"/>
                <a:cs typeface="Open Sans"/>
                <a:sym typeface="Open Sans"/>
                <a:hlinkClick r:id="rId8"/>
              </a:rPr>
              <a:t>Git</a:t>
            </a:r>
            <a:r>
              <a:rPr lang="en" sz="1200">
                <a:solidFill>
                  <a:srgbClr val="4F4F4F"/>
                </a:solidFill>
                <a:latin typeface="Open Sans"/>
                <a:ea typeface="Open Sans"/>
                <a:cs typeface="Open Sans"/>
                <a:sym typeface="Open Sans"/>
              </a:rPr>
              <a:t> to pull and push code</a:t>
            </a:r>
            <a:endParaRPr sz="1200">
              <a:solidFill>
                <a:srgbClr val="4F4F4F"/>
              </a:solidFill>
              <a:latin typeface="Open Sans"/>
              <a:ea typeface="Open Sans"/>
              <a:cs typeface="Open Sans"/>
              <a:sym typeface="Open Sans"/>
            </a:endParaRPr>
          </a:p>
          <a:p>
            <a:pPr indent="0" lvl="0" marL="0" rtl="0" algn="l">
              <a:spcBef>
                <a:spcPts val="2200"/>
              </a:spcBef>
              <a:spcAft>
                <a:spcPts val="0"/>
              </a:spcAft>
              <a:buNone/>
            </a:pPr>
            <a:r>
              <a:t/>
            </a:r>
            <a:endParaRPr b="1">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68"/>
          <p:cNvSpPr txBox="1"/>
          <p:nvPr/>
        </p:nvSpPr>
        <p:spPr>
          <a:xfrm>
            <a:off x="1272925" y="452900"/>
            <a:ext cx="7361100" cy="81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362" name="Google Shape;362;p68"/>
          <p:cNvSpPr txBox="1"/>
          <p:nvPr/>
        </p:nvSpPr>
        <p:spPr>
          <a:xfrm>
            <a:off x="457200" y="304800"/>
            <a:ext cx="8455800" cy="453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800">
                <a:solidFill>
                  <a:srgbClr val="02B3E4"/>
                </a:solidFill>
                <a:latin typeface="Open Sans"/>
                <a:ea typeface="Open Sans"/>
                <a:cs typeface="Open Sans"/>
                <a:sym typeface="Open Sans"/>
              </a:rPr>
              <a:t>More on projects… no need to submit them!</a:t>
            </a:r>
            <a:endParaRPr sz="2800">
              <a:solidFill>
                <a:srgbClr val="02B3E4"/>
              </a:solidFill>
              <a:latin typeface="Open Sans"/>
              <a:ea typeface="Open Sans"/>
              <a:cs typeface="Open Sans"/>
              <a:sym typeface="Open Sans"/>
            </a:endParaRPr>
          </a:p>
        </p:txBody>
      </p:sp>
      <p:pic>
        <p:nvPicPr>
          <p:cNvPr id="363" name="Google Shape;363;p68"/>
          <p:cNvPicPr preferRelativeResize="0"/>
          <p:nvPr/>
        </p:nvPicPr>
        <p:blipFill>
          <a:blip r:embed="rId3">
            <a:alphaModFix/>
          </a:blip>
          <a:stretch>
            <a:fillRect/>
          </a:stretch>
        </p:blipFill>
        <p:spPr>
          <a:xfrm>
            <a:off x="5090300" y="1116100"/>
            <a:ext cx="3741074" cy="3195500"/>
          </a:xfrm>
          <a:prstGeom prst="rect">
            <a:avLst/>
          </a:prstGeom>
          <a:noFill/>
          <a:ln>
            <a:noFill/>
          </a:ln>
        </p:spPr>
      </p:pic>
      <p:sp>
        <p:nvSpPr>
          <p:cNvPr id="364" name="Google Shape;364;p68"/>
          <p:cNvSpPr txBox="1"/>
          <p:nvPr/>
        </p:nvSpPr>
        <p:spPr>
          <a:xfrm>
            <a:off x="547075" y="1072850"/>
            <a:ext cx="3741000" cy="3623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4F4F4F"/>
              </a:buClr>
              <a:buSzPts val="1200"/>
              <a:buFont typeface="Open Sans"/>
              <a:buChar char="●"/>
            </a:pPr>
            <a:r>
              <a:rPr lang="en" sz="1200">
                <a:solidFill>
                  <a:srgbClr val="4F4F4F"/>
                </a:solidFill>
                <a:highlight>
                  <a:srgbClr val="FFFFFF"/>
                </a:highlight>
                <a:latin typeface="Open Sans"/>
                <a:ea typeface="Open Sans"/>
                <a:cs typeface="Open Sans"/>
                <a:sym typeface="Open Sans"/>
              </a:rPr>
              <a:t>T</a:t>
            </a:r>
            <a:r>
              <a:rPr lang="en" sz="1200">
                <a:solidFill>
                  <a:srgbClr val="4F4F4F"/>
                </a:solidFill>
                <a:highlight>
                  <a:srgbClr val="FFFFFF"/>
                </a:highlight>
                <a:latin typeface="Open Sans"/>
                <a:ea typeface="Open Sans"/>
                <a:cs typeface="Open Sans"/>
                <a:sym typeface="Open Sans"/>
              </a:rPr>
              <a:t>here will be references to Nanodegree projects and some additional project materials provided. </a:t>
            </a:r>
            <a:r>
              <a:rPr b="1" lang="en" sz="1200">
                <a:solidFill>
                  <a:srgbClr val="4F4F4F"/>
                </a:solidFill>
                <a:highlight>
                  <a:srgbClr val="FFFFFF"/>
                </a:highlight>
                <a:latin typeface="Open Sans"/>
                <a:ea typeface="Open Sans"/>
                <a:cs typeface="Open Sans"/>
                <a:sym typeface="Open Sans"/>
              </a:rPr>
              <a:t>You will not submit a project as a part of this course.</a:t>
            </a:r>
            <a:r>
              <a:rPr lang="en" sz="1200">
                <a:solidFill>
                  <a:srgbClr val="4F4F4F"/>
                </a:solidFill>
                <a:highlight>
                  <a:srgbClr val="FFFFFF"/>
                </a:highlight>
                <a:latin typeface="Open Sans"/>
                <a:ea typeface="Open Sans"/>
                <a:cs typeface="Open Sans"/>
                <a:sym typeface="Open Sans"/>
              </a:rPr>
              <a:t> </a:t>
            </a:r>
            <a:endParaRPr sz="1200">
              <a:solidFill>
                <a:srgbClr val="4F4F4F"/>
              </a:solidFill>
              <a:highlight>
                <a:srgbClr val="FFFFFF"/>
              </a:highlight>
              <a:latin typeface="Open Sans"/>
              <a:ea typeface="Open Sans"/>
              <a:cs typeface="Open Sans"/>
              <a:sym typeface="Open Sans"/>
            </a:endParaRPr>
          </a:p>
          <a:p>
            <a:pPr indent="0" lvl="0" marL="457200" rtl="0" algn="l">
              <a:spcBef>
                <a:spcPts val="0"/>
              </a:spcBef>
              <a:spcAft>
                <a:spcPts val="0"/>
              </a:spcAft>
              <a:buNone/>
            </a:pPr>
            <a:r>
              <a:t/>
            </a:r>
            <a:endParaRPr sz="1200">
              <a:solidFill>
                <a:srgbClr val="4F4F4F"/>
              </a:solidFill>
              <a:highlight>
                <a:srgbClr val="FFFFFF"/>
              </a:highlight>
              <a:latin typeface="Open Sans"/>
              <a:ea typeface="Open Sans"/>
              <a:cs typeface="Open Sans"/>
              <a:sym typeface="Open Sans"/>
            </a:endParaRPr>
          </a:p>
          <a:p>
            <a:pPr indent="-304800" lvl="0" marL="457200" rtl="0" algn="l">
              <a:spcBef>
                <a:spcPts val="0"/>
              </a:spcBef>
              <a:spcAft>
                <a:spcPts val="0"/>
              </a:spcAft>
              <a:buClr>
                <a:srgbClr val="4F4F4F"/>
              </a:buClr>
              <a:buSzPts val="1200"/>
              <a:buFont typeface="Open Sans"/>
              <a:buChar char="●"/>
            </a:pPr>
            <a:r>
              <a:rPr lang="en" sz="1200">
                <a:solidFill>
                  <a:srgbClr val="4F4F4F"/>
                </a:solidFill>
                <a:highlight>
                  <a:srgbClr val="FFFFFF"/>
                </a:highlight>
                <a:latin typeface="Open Sans"/>
                <a:ea typeface="Open Sans"/>
                <a:cs typeface="Open Sans"/>
                <a:sym typeface="Open Sans"/>
              </a:rPr>
              <a:t>The Foundations course is actually the first module of the Nanodegree program.</a:t>
            </a:r>
            <a:endParaRPr sz="1200">
              <a:solidFill>
                <a:srgbClr val="4F4F4F"/>
              </a:solidFill>
              <a:highlight>
                <a:srgbClr val="FFFFFF"/>
              </a:highlight>
              <a:latin typeface="Open Sans"/>
              <a:ea typeface="Open Sans"/>
              <a:cs typeface="Open Sans"/>
              <a:sym typeface="Open Sans"/>
            </a:endParaRPr>
          </a:p>
          <a:p>
            <a:pPr indent="0" lvl="0" marL="457200" rtl="0" algn="l">
              <a:spcBef>
                <a:spcPts val="0"/>
              </a:spcBef>
              <a:spcAft>
                <a:spcPts val="0"/>
              </a:spcAft>
              <a:buNone/>
            </a:pPr>
            <a:r>
              <a:t/>
            </a:r>
            <a:endParaRPr sz="1200">
              <a:solidFill>
                <a:srgbClr val="4F4F4F"/>
              </a:solidFill>
              <a:highlight>
                <a:srgbClr val="FFFFFF"/>
              </a:highlight>
              <a:latin typeface="Open Sans"/>
              <a:ea typeface="Open Sans"/>
              <a:cs typeface="Open Sans"/>
              <a:sym typeface="Open Sans"/>
            </a:endParaRPr>
          </a:p>
          <a:p>
            <a:pPr indent="-304800" lvl="1" marL="914400" rtl="0" algn="l">
              <a:spcBef>
                <a:spcPts val="0"/>
              </a:spcBef>
              <a:spcAft>
                <a:spcPts val="0"/>
              </a:spcAft>
              <a:buClr>
                <a:srgbClr val="4F4F4F"/>
              </a:buClr>
              <a:buSzPts val="1200"/>
              <a:buFont typeface="Open Sans"/>
              <a:buChar char="○"/>
            </a:pPr>
            <a:r>
              <a:rPr lang="en" sz="1200">
                <a:solidFill>
                  <a:srgbClr val="4F4F4F"/>
                </a:solidFill>
                <a:highlight>
                  <a:srgbClr val="FFFFFF"/>
                </a:highlight>
                <a:latin typeface="Open Sans"/>
                <a:ea typeface="Open Sans"/>
                <a:cs typeface="Open Sans"/>
                <a:sym typeface="Open Sans"/>
              </a:rPr>
              <a:t>If you complete the project on your own, you’ll be ready to submit if you advance onto Phase 2.</a:t>
            </a:r>
            <a:endParaRPr sz="1200">
              <a:solidFill>
                <a:srgbClr val="4F4F4F"/>
              </a:solidFill>
              <a:highlight>
                <a:srgbClr val="FFFFFF"/>
              </a:highlight>
              <a:latin typeface="Open Sans"/>
              <a:ea typeface="Open Sans"/>
              <a:cs typeface="Open Sans"/>
              <a:sym typeface="Open Sans"/>
            </a:endParaRPr>
          </a:p>
          <a:p>
            <a:pPr indent="0" lvl="0" marL="914400" rtl="0" algn="l">
              <a:spcBef>
                <a:spcPts val="0"/>
              </a:spcBef>
              <a:spcAft>
                <a:spcPts val="0"/>
              </a:spcAft>
              <a:buNone/>
            </a:pPr>
            <a:r>
              <a:t/>
            </a:r>
            <a:endParaRPr sz="1200">
              <a:solidFill>
                <a:srgbClr val="4F4F4F"/>
              </a:solidFill>
              <a:highlight>
                <a:srgbClr val="FFFFFF"/>
              </a:highlight>
              <a:latin typeface="Open Sans"/>
              <a:ea typeface="Open Sans"/>
              <a:cs typeface="Open Sans"/>
              <a:sym typeface="Open Sans"/>
            </a:endParaRPr>
          </a:p>
          <a:p>
            <a:pPr indent="-304800" lvl="0" marL="457200" rtl="0" algn="l">
              <a:spcBef>
                <a:spcPts val="0"/>
              </a:spcBef>
              <a:spcAft>
                <a:spcPts val="0"/>
              </a:spcAft>
              <a:buClr>
                <a:srgbClr val="4F4F4F"/>
              </a:buClr>
              <a:buSzPts val="1200"/>
              <a:buFont typeface="Open Sans"/>
              <a:buChar char="●"/>
            </a:pPr>
            <a:r>
              <a:rPr lang="en" sz="1200">
                <a:solidFill>
                  <a:srgbClr val="4F4F4F"/>
                </a:solidFill>
                <a:highlight>
                  <a:srgbClr val="FFFFFF"/>
                </a:highlight>
                <a:latin typeface="Open Sans"/>
                <a:ea typeface="Open Sans"/>
                <a:cs typeface="Open Sans"/>
                <a:sym typeface="Open Sans"/>
              </a:rPr>
              <a:t>Clicking “next” on the very project lesson page will take you to your classroom home page. </a:t>
            </a:r>
            <a:r>
              <a:rPr b="1" lang="en" sz="1200">
                <a:solidFill>
                  <a:srgbClr val="4F4F4F"/>
                </a:solidFill>
                <a:highlight>
                  <a:srgbClr val="FFFFFF"/>
                </a:highlight>
                <a:latin typeface="Open Sans"/>
                <a:ea typeface="Open Sans"/>
                <a:cs typeface="Open Sans"/>
                <a:sym typeface="Open Sans"/>
              </a:rPr>
              <a:t>This is expected behavior!</a:t>
            </a:r>
            <a:endParaRPr b="1" sz="1200">
              <a:solidFill>
                <a:srgbClr val="4F4F4F"/>
              </a:solidFill>
              <a:highlight>
                <a:srgbClr val="FFFFFF"/>
              </a:highlight>
              <a:latin typeface="Open Sans"/>
              <a:ea typeface="Open Sans"/>
              <a:cs typeface="Open Sans"/>
              <a:sym typeface="Open Sans"/>
            </a:endParaRPr>
          </a:p>
          <a:p>
            <a:pPr indent="0" lvl="0" marL="0" rtl="0" algn="l">
              <a:spcBef>
                <a:spcPts val="0"/>
              </a:spcBef>
              <a:spcAft>
                <a:spcPts val="0"/>
              </a:spcAft>
              <a:buNone/>
            </a:pPr>
            <a:r>
              <a:t/>
            </a:r>
            <a:endParaRPr sz="1200">
              <a:solidFill>
                <a:srgbClr val="4F4F4F"/>
              </a:solidFill>
              <a:highlight>
                <a:srgbClr val="FFFFFF"/>
              </a:highlight>
              <a:latin typeface="Open Sans"/>
              <a:ea typeface="Open Sans"/>
              <a:cs typeface="Open Sans"/>
              <a:sym typeface="Open Sans"/>
            </a:endParaRPr>
          </a:p>
          <a:p>
            <a:pPr indent="0" lvl="0" marL="0" rtl="0" algn="l">
              <a:spcBef>
                <a:spcPts val="0"/>
              </a:spcBef>
              <a:spcAft>
                <a:spcPts val="0"/>
              </a:spcAft>
              <a:buNone/>
            </a:pPr>
            <a:r>
              <a:t/>
            </a:r>
            <a:endParaRPr sz="1200">
              <a:solidFill>
                <a:srgbClr val="4F4F4F"/>
              </a:solidFill>
              <a:highlight>
                <a:srgbClr val="FFFFFF"/>
              </a:highlight>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69"/>
          <p:cNvSpPr txBox="1"/>
          <p:nvPr>
            <p:ph idx="1" type="body"/>
          </p:nvPr>
        </p:nvSpPr>
        <p:spPr>
          <a:xfrm>
            <a:off x="1051525" y="1511650"/>
            <a:ext cx="4541700" cy="1390800"/>
          </a:xfrm>
          <a:prstGeom prst="rect">
            <a:avLst/>
          </a:prstGeom>
        </p:spPr>
        <p:txBody>
          <a:bodyPr anchorCtr="0" anchor="b" bIns="34275" lIns="34275" spcFirstLastPara="1" rIns="34275" wrap="square" tIns="34275">
            <a:noAutofit/>
          </a:bodyPr>
          <a:lstStyle/>
          <a:p>
            <a:pPr indent="0" lvl="0" marL="0" rtl="0" algn="ctr">
              <a:lnSpc>
                <a:spcPct val="100000"/>
              </a:lnSpc>
              <a:spcBef>
                <a:spcPts val="0"/>
              </a:spcBef>
              <a:spcAft>
                <a:spcPts val="0"/>
              </a:spcAft>
              <a:buNone/>
            </a:pPr>
            <a:r>
              <a:rPr lang="en" sz="3600"/>
              <a:t>Slack </a:t>
            </a:r>
            <a:endParaRPr sz="3600"/>
          </a:p>
          <a:p>
            <a:pPr indent="0" lvl="0" marL="0" rtl="0" algn="ctr">
              <a:lnSpc>
                <a:spcPct val="100000"/>
              </a:lnSpc>
              <a:spcBef>
                <a:spcPts val="0"/>
              </a:spcBef>
              <a:spcAft>
                <a:spcPts val="0"/>
              </a:spcAft>
              <a:buNone/>
            </a:pPr>
            <a:r>
              <a:rPr lang="en" sz="3600"/>
              <a:t>Community</a:t>
            </a:r>
            <a:endParaRPr sz="3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73" name="Shape 373"/>
        <p:cNvGrpSpPr/>
        <p:nvPr/>
      </p:nvGrpSpPr>
      <p:grpSpPr>
        <a:xfrm>
          <a:off x="0" y="0"/>
          <a:ext cx="0" cy="0"/>
          <a:chOff x="0" y="0"/>
          <a:chExt cx="0" cy="0"/>
        </a:xfrm>
      </p:grpSpPr>
      <p:sp>
        <p:nvSpPr>
          <p:cNvPr id="374" name="Google Shape;374;p70"/>
          <p:cNvSpPr txBox="1"/>
          <p:nvPr/>
        </p:nvSpPr>
        <p:spPr>
          <a:xfrm>
            <a:off x="240250" y="1250550"/>
            <a:ext cx="4320000" cy="3809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200">
                <a:solidFill>
                  <a:srgbClr val="FFFFFF"/>
                </a:solidFill>
                <a:latin typeface="Open Sans"/>
                <a:ea typeface="Open Sans"/>
                <a:cs typeface="Open Sans"/>
                <a:sym typeface="Open Sans"/>
              </a:rPr>
              <a:t>⚠️ </a:t>
            </a:r>
            <a:r>
              <a:rPr b="1" lang="en" sz="1200">
                <a:solidFill>
                  <a:srgbClr val="FFFFFF"/>
                </a:solidFill>
                <a:latin typeface="Open Sans"/>
                <a:ea typeface="Open Sans"/>
                <a:cs typeface="Open Sans"/>
                <a:sym typeface="Open Sans"/>
              </a:rPr>
              <a:t>You MUST join the Slack workspace and participate in the Slack community in order to be considered for Phase 2.  </a:t>
            </a:r>
            <a:endParaRPr sz="1200">
              <a:solidFill>
                <a:srgbClr val="FFFFFF"/>
              </a:solidFill>
              <a:latin typeface="Open Sans"/>
              <a:ea typeface="Open Sans"/>
              <a:cs typeface="Open Sans"/>
              <a:sym typeface="Open Sans"/>
            </a:endParaRPr>
          </a:p>
          <a:p>
            <a:pPr indent="-304800" lvl="0" marL="457200" rtl="0" algn="l">
              <a:lnSpc>
                <a:spcPct val="150000"/>
              </a:lnSpc>
              <a:spcBef>
                <a:spcPts val="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Find the invite link in your welcome email and the Welcome Lesson in your classroom</a:t>
            </a:r>
            <a:endParaRPr b="1" sz="1200">
              <a:solidFill>
                <a:srgbClr val="FFFFFF"/>
              </a:solidFill>
              <a:latin typeface="Open Sans"/>
              <a:ea typeface="Open Sans"/>
              <a:cs typeface="Open Sans"/>
              <a:sym typeface="Open Sans"/>
            </a:endParaRPr>
          </a:p>
          <a:p>
            <a:pPr indent="-304800" lvl="0" marL="457200" rtl="0" algn="l">
              <a:lnSpc>
                <a:spcPct val="150000"/>
              </a:lnSpc>
              <a:spcBef>
                <a:spcPts val="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Meet and connect with classmates!</a:t>
            </a:r>
            <a:endParaRPr sz="1200">
              <a:solidFill>
                <a:srgbClr val="FFFFFF"/>
              </a:solidFill>
              <a:latin typeface="Open Sans"/>
              <a:ea typeface="Open Sans"/>
              <a:cs typeface="Open Sans"/>
              <a:sym typeface="Open Sans"/>
            </a:endParaRPr>
          </a:p>
          <a:p>
            <a:pPr indent="-304800" lvl="0" marL="457200" marR="0" rtl="0" algn="l">
              <a:lnSpc>
                <a:spcPct val="150000"/>
              </a:lnSpc>
              <a:spcBef>
                <a:spcPts val="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Get technical help from peers and Student Leaders</a:t>
            </a:r>
            <a:endParaRPr sz="1200">
              <a:solidFill>
                <a:srgbClr val="FFFFFF"/>
              </a:solidFill>
              <a:latin typeface="Open Sans"/>
              <a:ea typeface="Open Sans"/>
              <a:cs typeface="Open Sans"/>
              <a:sym typeface="Open Sans"/>
            </a:endParaRPr>
          </a:p>
          <a:p>
            <a:pPr indent="-304800" lvl="0" marL="457200" marR="0" rtl="0" algn="l">
              <a:lnSpc>
                <a:spcPct val="150000"/>
              </a:lnSpc>
              <a:spcBef>
                <a:spcPts val="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Receive support &amp; motivation</a:t>
            </a:r>
            <a:endParaRPr sz="1200">
              <a:solidFill>
                <a:srgbClr val="FFFFFF"/>
              </a:solidFill>
              <a:latin typeface="Open Sans"/>
              <a:ea typeface="Open Sans"/>
              <a:cs typeface="Open Sans"/>
              <a:sym typeface="Open Sans"/>
            </a:endParaRPr>
          </a:p>
          <a:p>
            <a:pPr indent="-304800" lvl="0" marL="457200" marR="0" rtl="0" algn="l">
              <a:lnSpc>
                <a:spcPct val="150000"/>
              </a:lnSpc>
              <a:spcBef>
                <a:spcPts val="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Participate in </a:t>
            </a:r>
            <a:r>
              <a:rPr lang="en" sz="1200">
                <a:solidFill>
                  <a:srgbClr val="FFFFFF"/>
                </a:solidFill>
                <a:latin typeface="Open Sans"/>
                <a:ea typeface="Open Sans"/>
                <a:cs typeface="Open Sans"/>
                <a:sym typeface="Open Sans"/>
              </a:rPr>
              <a:t>community organized events and challenges to help you complete the course!</a:t>
            </a:r>
            <a:endParaRPr sz="1200">
              <a:solidFill>
                <a:srgbClr val="FFFFFF"/>
              </a:solidFill>
              <a:latin typeface="Open Sans"/>
              <a:ea typeface="Open Sans"/>
              <a:cs typeface="Open Sans"/>
              <a:sym typeface="Open Sans"/>
            </a:endParaRPr>
          </a:p>
          <a:p>
            <a:pPr indent="-304800" lvl="0" marL="457200" marR="0" rtl="0" algn="l">
              <a:lnSpc>
                <a:spcPct val="150000"/>
              </a:lnSpc>
              <a:spcBef>
                <a:spcPts val="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New to Slack? </a:t>
            </a:r>
            <a:endParaRPr sz="1200">
              <a:solidFill>
                <a:srgbClr val="FFFFFF"/>
              </a:solidFill>
              <a:latin typeface="Open Sans"/>
              <a:ea typeface="Open Sans"/>
              <a:cs typeface="Open Sans"/>
              <a:sym typeface="Open Sans"/>
            </a:endParaRPr>
          </a:p>
          <a:p>
            <a:pPr indent="-304800" lvl="1" marL="914400" marR="0" rtl="0" algn="l">
              <a:lnSpc>
                <a:spcPct val="150000"/>
              </a:lnSpc>
              <a:spcBef>
                <a:spcPts val="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Attend</a:t>
            </a:r>
            <a:r>
              <a:rPr lang="en" sz="1200" u="sng">
                <a:solidFill>
                  <a:srgbClr val="FFFFFF"/>
                </a:solidFill>
                <a:latin typeface="Open Sans"/>
                <a:ea typeface="Open Sans"/>
                <a:cs typeface="Open Sans"/>
                <a:sym typeface="Open Sans"/>
                <a:hlinkClick r:id="rId3">
                  <a:extLst>
                    <a:ext uri="{A12FA001-AC4F-418D-AE19-62706E023703}">
                      <ahyp:hlinkClr val="tx"/>
                    </a:ext>
                  </a:extLst>
                </a:hlinkClick>
              </a:rPr>
              <a:t> Slack Orientation</a:t>
            </a:r>
            <a:r>
              <a:rPr lang="en" sz="1200">
                <a:solidFill>
                  <a:srgbClr val="FFFFFF"/>
                </a:solidFill>
                <a:latin typeface="Open Sans"/>
                <a:ea typeface="Open Sans"/>
                <a:cs typeface="Open Sans"/>
                <a:sym typeface="Open Sans"/>
              </a:rPr>
              <a:t> on </a:t>
            </a:r>
            <a:r>
              <a:rPr lang="en" sz="1200">
                <a:solidFill>
                  <a:srgbClr val="FFFFFF"/>
                </a:solidFill>
                <a:latin typeface="Open Sans"/>
                <a:ea typeface="Open Sans"/>
                <a:cs typeface="Open Sans"/>
                <a:sym typeface="Open Sans"/>
              </a:rPr>
              <a:t>Wednesday, December 9th at 9AM PST!</a:t>
            </a:r>
            <a:endParaRPr sz="1200">
              <a:solidFill>
                <a:srgbClr val="FFFFFF"/>
              </a:solidFill>
              <a:latin typeface="Open Sans"/>
              <a:ea typeface="Open Sans"/>
              <a:cs typeface="Open Sans"/>
              <a:sym typeface="Open Sans"/>
            </a:endParaRPr>
          </a:p>
          <a:p>
            <a:pPr indent="-304800" lvl="1" marL="914400" marR="0" rtl="0" algn="l">
              <a:lnSpc>
                <a:spcPct val="150000"/>
              </a:lnSpc>
              <a:spcBef>
                <a:spcPts val="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Use our How to Use Slack page </a:t>
            </a:r>
            <a:r>
              <a:rPr lang="en" sz="1200" u="sng">
                <a:solidFill>
                  <a:srgbClr val="FFFFFF"/>
                </a:solidFill>
                <a:latin typeface="Open Sans"/>
                <a:ea typeface="Open Sans"/>
                <a:cs typeface="Open Sans"/>
                <a:sym typeface="Open Sans"/>
                <a:hlinkClick r:id="rId4">
                  <a:extLst>
                    <a:ext uri="{A12FA001-AC4F-418D-AE19-62706E023703}">
                      <ahyp:hlinkClr val="tx"/>
                    </a:ext>
                  </a:extLst>
                </a:hlinkClick>
              </a:rPr>
              <a:t>here</a:t>
            </a:r>
            <a:r>
              <a:rPr lang="en" sz="1200">
                <a:solidFill>
                  <a:srgbClr val="FFFFFF"/>
                </a:solidFill>
                <a:latin typeface="Open Sans"/>
                <a:ea typeface="Open Sans"/>
                <a:cs typeface="Open Sans"/>
                <a:sym typeface="Open Sans"/>
              </a:rPr>
              <a:t>.</a:t>
            </a:r>
            <a:endParaRPr sz="1200">
              <a:solidFill>
                <a:srgbClr val="FFFFFF"/>
              </a:solidFill>
              <a:latin typeface="Open Sans"/>
              <a:ea typeface="Open Sans"/>
              <a:cs typeface="Open Sans"/>
              <a:sym typeface="Open Sans"/>
            </a:endParaRPr>
          </a:p>
        </p:txBody>
      </p:sp>
      <p:pic>
        <p:nvPicPr>
          <p:cNvPr id="375" name="Google Shape;375;p70"/>
          <p:cNvPicPr preferRelativeResize="0"/>
          <p:nvPr/>
        </p:nvPicPr>
        <p:blipFill rotWithShape="1">
          <a:blip r:embed="rId5">
            <a:alphaModFix/>
          </a:blip>
          <a:srcRect b="0" l="17445" r="15714" t="0"/>
          <a:stretch/>
        </p:blipFill>
        <p:spPr>
          <a:xfrm>
            <a:off x="4560150" y="0"/>
            <a:ext cx="4583850" cy="5143500"/>
          </a:xfrm>
          <a:prstGeom prst="rect">
            <a:avLst/>
          </a:prstGeom>
          <a:noFill/>
          <a:ln>
            <a:noFill/>
          </a:ln>
        </p:spPr>
      </p:pic>
      <p:sp>
        <p:nvSpPr>
          <p:cNvPr id="376" name="Google Shape;376;p70"/>
          <p:cNvSpPr txBox="1"/>
          <p:nvPr/>
        </p:nvSpPr>
        <p:spPr>
          <a:xfrm>
            <a:off x="237075" y="219150"/>
            <a:ext cx="4120200" cy="10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2B3E4"/>
                </a:solidFill>
                <a:latin typeface="Open Sans"/>
                <a:ea typeface="Open Sans"/>
                <a:cs typeface="Open Sans"/>
                <a:sym typeface="Open Sans"/>
              </a:rPr>
              <a:t>Join the Slack Community</a:t>
            </a:r>
            <a:endParaRPr sz="1800">
              <a:solidFill>
                <a:srgbClr val="FFFFFF"/>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53"/>
          <p:cNvSpPr txBox="1"/>
          <p:nvPr>
            <p:ph type="title"/>
          </p:nvPr>
        </p:nvSpPr>
        <p:spPr>
          <a:xfrm>
            <a:off x="771925" y="3642944"/>
            <a:ext cx="7886700" cy="994200"/>
          </a:xfrm>
          <a:prstGeom prst="rect">
            <a:avLst/>
          </a:prstGeom>
          <a:noFill/>
          <a:ln>
            <a:noFill/>
          </a:ln>
        </p:spPr>
        <p:txBody>
          <a:bodyPr anchorCtr="0" anchor="b" bIns="0" lIns="0" spcFirstLastPara="1" rIns="0" wrap="square" tIns="0">
            <a:noAutofit/>
          </a:bodyPr>
          <a:lstStyle/>
          <a:p>
            <a:pPr indent="0" lvl="0" marL="0" marR="0" rtl="0" algn="ctr">
              <a:lnSpc>
                <a:spcPct val="120000"/>
              </a:lnSpc>
              <a:spcBef>
                <a:spcPts val="0"/>
              </a:spcBef>
              <a:spcAft>
                <a:spcPts val="0"/>
              </a:spcAft>
              <a:buClr>
                <a:srgbClr val="FFFFFF"/>
              </a:buClr>
              <a:buFont typeface="Open Sans"/>
              <a:buNone/>
            </a:pPr>
            <a:r>
              <a:rPr lang="en"/>
              <a:t>CONGRATULATIONS! </a:t>
            </a:r>
            <a:r>
              <a:rPr lang="en" sz="4000">
                <a:solidFill>
                  <a:srgbClr val="660099"/>
                </a:solidFill>
                <a:uFill>
                  <a:noFill/>
                </a:uFill>
                <a:latin typeface="Roboto"/>
                <a:ea typeface="Roboto"/>
                <a:cs typeface="Roboto"/>
                <a:sym typeface="Roboto"/>
                <a:hlinkClick r:id="rId3">
                  <a:extLst>
                    <a:ext uri="{A12FA001-AC4F-418D-AE19-62706E023703}">
                      <ahyp:hlinkClr val="tx"/>
                    </a:ext>
                  </a:extLst>
                </a:hlinkClick>
              </a:rPr>
              <a:t>🎉</a:t>
            </a:r>
            <a:endParaRPr sz="500"/>
          </a:p>
        </p:txBody>
      </p:sp>
      <p:sp>
        <p:nvSpPr>
          <p:cNvPr id="230" name="Google Shape;230;p53"/>
          <p:cNvSpPr txBox="1"/>
          <p:nvPr>
            <p:ph idx="1" type="body"/>
          </p:nvPr>
        </p:nvSpPr>
        <p:spPr>
          <a:xfrm>
            <a:off x="445175" y="4436700"/>
            <a:ext cx="8354100" cy="706800"/>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Clr>
                <a:srgbClr val="000000"/>
              </a:buClr>
              <a:buSzPts val="1100"/>
              <a:buFont typeface="Arial"/>
              <a:buNone/>
            </a:pPr>
            <a:r>
              <a:rPr lang="en"/>
              <a:t>    </a:t>
            </a:r>
            <a:r>
              <a:rPr lang="en" sz="1600"/>
              <a:t>We’re excited to welcome you to the Bertelsmann Technology Scholarship Program!</a:t>
            </a:r>
            <a:endParaRPr sz="1600"/>
          </a:p>
          <a:p>
            <a:pPr indent="0" lvl="0" marL="0" rtl="0" algn="l">
              <a:lnSpc>
                <a:spcPct val="100000"/>
              </a:lnSpc>
              <a:spcBef>
                <a:spcPts val="800"/>
              </a:spcBef>
              <a:spcAft>
                <a:spcPts val="0"/>
              </a:spcAft>
              <a:buClr>
                <a:srgbClr val="000000"/>
              </a:buClr>
              <a:buSzPts val="1100"/>
              <a:buFont typeface="Arial"/>
              <a:buNone/>
            </a:pPr>
            <a:r>
              <a:t/>
            </a:r>
            <a:endParaRPr/>
          </a:p>
        </p:txBody>
      </p:sp>
      <p:pic>
        <p:nvPicPr>
          <p:cNvPr id="231" name="Google Shape;231;p53"/>
          <p:cNvPicPr preferRelativeResize="0"/>
          <p:nvPr/>
        </p:nvPicPr>
        <p:blipFill>
          <a:blip r:embed="rId4">
            <a:alphaModFix/>
          </a:blip>
          <a:stretch>
            <a:fillRect/>
          </a:stretch>
        </p:blipFill>
        <p:spPr>
          <a:xfrm>
            <a:off x="3046200" y="304800"/>
            <a:ext cx="3338144" cy="333814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71"/>
          <p:cNvSpPr txBox="1"/>
          <p:nvPr>
            <p:ph type="title"/>
          </p:nvPr>
        </p:nvSpPr>
        <p:spPr>
          <a:xfrm>
            <a:off x="2479075" y="357375"/>
            <a:ext cx="5363700" cy="627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D3D4A"/>
              </a:buClr>
              <a:buFont typeface="Open Sans"/>
              <a:buNone/>
            </a:pPr>
            <a:r>
              <a:rPr lang="en">
                <a:solidFill>
                  <a:srgbClr val="000000"/>
                </a:solidFill>
              </a:rPr>
              <a:t>&amp; Community Guidelines</a:t>
            </a:r>
            <a:endParaRPr>
              <a:solidFill>
                <a:srgbClr val="000000"/>
              </a:solidFill>
            </a:endParaRPr>
          </a:p>
        </p:txBody>
      </p:sp>
      <p:sp>
        <p:nvSpPr>
          <p:cNvPr id="382" name="Google Shape;382;p71"/>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Clr>
                <a:srgbClr val="7D97AD"/>
              </a:buClr>
              <a:buFont typeface="Open Sans"/>
              <a:buNone/>
            </a:pPr>
            <a:fld id="{00000000-1234-1234-1234-123412341234}" type="slidenum">
              <a:rPr lang="en"/>
              <a:t>‹#›</a:t>
            </a:fld>
            <a:endParaRPr>
              <a:solidFill>
                <a:srgbClr val="929292"/>
              </a:solidFill>
            </a:endParaRPr>
          </a:p>
        </p:txBody>
      </p:sp>
      <p:sp>
        <p:nvSpPr>
          <p:cNvPr id="383" name="Google Shape;383;p71"/>
          <p:cNvSpPr txBox="1"/>
          <p:nvPr/>
        </p:nvSpPr>
        <p:spPr>
          <a:xfrm>
            <a:off x="615900" y="1065850"/>
            <a:ext cx="7912200" cy="376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02B3E4"/>
                </a:solidFill>
                <a:highlight>
                  <a:srgbClr val="FFFFFF"/>
                </a:highlight>
                <a:latin typeface="Open Sans"/>
                <a:ea typeface="Open Sans"/>
                <a:cs typeface="Open Sans"/>
                <a:sym typeface="Open Sans"/>
              </a:rPr>
              <a:t>ONE:</a:t>
            </a:r>
            <a:r>
              <a:rPr b="1" lang="en" sz="1600">
                <a:solidFill>
                  <a:srgbClr val="2E3D49"/>
                </a:solidFill>
                <a:highlight>
                  <a:srgbClr val="FFFFFF"/>
                </a:highlight>
                <a:latin typeface="Open Sans"/>
                <a:ea typeface="Open Sans"/>
                <a:cs typeface="Open Sans"/>
                <a:sym typeface="Open Sans"/>
              </a:rPr>
              <a:t> Respond in thread! </a:t>
            </a:r>
            <a:r>
              <a:rPr lang="en" sz="1600">
                <a:solidFill>
                  <a:srgbClr val="2E3D49"/>
                </a:solidFill>
                <a:highlight>
                  <a:srgbClr val="FFFFFF"/>
                </a:highlight>
                <a:latin typeface="Open Sans"/>
                <a:ea typeface="Open Sans"/>
                <a:cs typeface="Open Sans"/>
                <a:sym typeface="Open Sans"/>
              </a:rPr>
              <a:t>We want to keep the whole convo together! Make sure to respond IN THREAD to the person you are replying too. </a:t>
            </a:r>
            <a:endParaRPr sz="1600">
              <a:solidFill>
                <a:srgbClr val="2E3D49"/>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600">
              <a:solidFill>
                <a:srgbClr val="2E3D49"/>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1600">
                <a:solidFill>
                  <a:srgbClr val="02B3E4"/>
                </a:solidFill>
                <a:highlight>
                  <a:srgbClr val="FFFFFF"/>
                </a:highlight>
                <a:latin typeface="Open Sans"/>
                <a:ea typeface="Open Sans"/>
                <a:cs typeface="Open Sans"/>
                <a:sym typeface="Open Sans"/>
              </a:rPr>
              <a:t>TWO:</a:t>
            </a:r>
            <a:r>
              <a:rPr b="1" lang="en" sz="1600">
                <a:solidFill>
                  <a:srgbClr val="2E3D49"/>
                </a:solidFill>
                <a:highlight>
                  <a:srgbClr val="FFFFFF"/>
                </a:highlight>
                <a:latin typeface="Open Sans"/>
                <a:ea typeface="Open Sans"/>
                <a:cs typeface="Open Sans"/>
                <a:sym typeface="Open Sans"/>
              </a:rPr>
              <a:t> Use the Right Channel. </a:t>
            </a:r>
            <a:r>
              <a:rPr lang="en" sz="1600">
                <a:solidFill>
                  <a:srgbClr val="2E3D49"/>
                </a:solidFill>
                <a:highlight>
                  <a:srgbClr val="FFFFFF"/>
                </a:highlight>
                <a:latin typeface="Open Sans"/>
                <a:ea typeface="Open Sans"/>
                <a:cs typeface="Open Sans"/>
                <a:sym typeface="Open Sans"/>
              </a:rPr>
              <a:t>Before you post, make sure you are posting your question or content in the correct channel </a:t>
            </a:r>
            <a:endParaRPr sz="1600">
              <a:solidFill>
                <a:srgbClr val="2E3D49"/>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600">
              <a:solidFill>
                <a:srgbClr val="2E3D49"/>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1600">
                <a:solidFill>
                  <a:srgbClr val="02B3E4"/>
                </a:solidFill>
                <a:highlight>
                  <a:srgbClr val="FFFFFF"/>
                </a:highlight>
                <a:latin typeface="Open Sans"/>
                <a:ea typeface="Open Sans"/>
                <a:cs typeface="Open Sans"/>
                <a:sym typeface="Open Sans"/>
              </a:rPr>
              <a:t>THREE:</a:t>
            </a:r>
            <a:r>
              <a:rPr b="1" lang="en" sz="1600">
                <a:solidFill>
                  <a:srgbClr val="2E3D49"/>
                </a:solidFill>
                <a:highlight>
                  <a:srgbClr val="FFFFFF"/>
                </a:highlight>
                <a:latin typeface="Open Sans"/>
                <a:ea typeface="Open Sans"/>
                <a:cs typeface="Open Sans"/>
                <a:sym typeface="Open Sans"/>
              </a:rPr>
              <a:t> Be respectful </a:t>
            </a:r>
            <a:r>
              <a:rPr lang="en" sz="1600">
                <a:solidFill>
                  <a:srgbClr val="2E3D49"/>
                </a:solidFill>
                <a:highlight>
                  <a:srgbClr val="FFFFFF"/>
                </a:highlight>
                <a:latin typeface="Open Sans"/>
                <a:ea typeface="Open Sans"/>
                <a:cs typeface="Open Sans"/>
                <a:sym typeface="Open Sans"/>
              </a:rPr>
              <a:t>of differing viewpoints and experiences. This is a space for learning and we want everyone to feel comfortable and welcome. </a:t>
            </a:r>
            <a:endParaRPr sz="1600">
              <a:solidFill>
                <a:srgbClr val="2E3D49"/>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600">
              <a:solidFill>
                <a:srgbClr val="2E3D49"/>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1600">
                <a:solidFill>
                  <a:srgbClr val="02B3E4"/>
                </a:solidFill>
                <a:highlight>
                  <a:srgbClr val="FFFFFF"/>
                </a:highlight>
                <a:latin typeface="Open Sans"/>
                <a:ea typeface="Open Sans"/>
                <a:cs typeface="Open Sans"/>
                <a:sym typeface="Open Sans"/>
              </a:rPr>
              <a:t>FOUR:</a:t>
            </a:r>
            <a:r>
              <a:rPr b="1" lang="en" sz="1600">
                <a:solidFill>
                  <a:srgbClr val="2E3D49"/>
                </a:solidFill>
                <a:highlight>
                  <a:srgbClr val="FFFFFF"/>
                </a:highlight>
                <a:latin typeface="Open Sans"/>
                <a:ea typeface="Open Sans"/>
                <a:cs typeface="Open Sans"/>
                <a:sym typeface="Open Sans"/>
              </a:rPr>
              <a:t> Gracefully accept constructive criticism. </a:t>
            </a:r>
            <a:r>
              <a:rPr lang="en" sz="1600">
                <a:solidFill>
                  <a:srgbClr val="2E3D49"/>
                </a:solidFill>
                <a:highlight>
                  <a:srgbClr val="FFFFFF"/>
                </a:highlight>
                <a:latin typeface="Open Sans"/>
                <a:ea typeface="Open Sans"/>
                <a:cs typeface="Open Sans"/>
                <a:sym typeface="Open Sans"/>
              </a:rPr>
              <a:t>We are here to grow and help one another! If someone has feedback about a project or idea, listen. </a:t>
            </a:r>
            <a:endParaRPr sz="1600">
              <a:solidFill>
                <a:srgbClr val="2E3D49"/>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600">
              <a:solidFill>
                <a:srgbClr val="2E3D49"/>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1600">
                <a:solidFill>
                  <a:srgbClr val="02B3E4"/>
                </a:solidFill>
                <a:highlight>
                  <a:srgbClr val="FFFFFF"/>
                </a:highlight>
                <a:latin typeface="Open Sans"/>
                <a:ea typeface="Open Sans"/>
                <a:cs typeface="Open Sans"/>
                <a:sym typeface="Open Sans"/>
              </a:rPr>
              <a:t>FIVE:</a:t>
            </a:r>
            <a:r>
              <a:rPr b="1" lang="en" sz="1600">
                <a:solidFill>
                  <a:srgbClr val="2E3D49"/>
                </a:solidFill>
                <a:highlight>
                  <a:srgbClr val="FFFFFF"/>
                </a:highlight>
                <a:latin typeface="Open Sans"/>
                <a:ea typeface="Open Sans"/>
                <a:cs typeface="Open Sans"/>
                <a:sym typeface="Open Sans"/>
              </a:rPr>
              <a:t> Do what is best for the overall community. </a:t>
            </a:r>
            <a:r>
              <a:rPr lang="en" sz="1600">
                <a:solidFill>
                  <a:srgbClr val="2E3D49"/>
                </a:solidFill>
                <a:highlight>
                  <a:srgbClr val="FFFFFF"/>
                </a:highlight>
                <a:latin typeface="Open Sans"/>
                <a:ea typeface="Open Sans"/>
                <a:cs typeface="Open Sans"/>
                <a:sym typeface="Open Sans"/>
              </a:rPr>
              <a:t>Make decisions that will impact the community positively!</a:t>
            </a:r>
            <a:r>
              <a:rPr b="1" lang="en" sz="1600">
                <a:solidFill>
                  <a:srgbClr val="2E3D49"/>
                </a:solidFill>
                <a:highlight>
                  <a:srgbClr val="FFFFFF"/>
                </a:highlight>
                <a:latin typeface="Open Sans"/>
                <a:ea typeface="Open Sans"/>
                <a:cs typeface="Open Sans"/>
                <a:sym typeface="Open Sans"/>
              </a:rPr>
              <a:t> </a:t>
            </a:r>
            <a:r>
              <a:rPr b="1" lang="en" sz="1600" u="sng">
                <a:solidFill>
                  <a:srgbClr val="02B3E4"/>
                </a:solidFill>
                <a:highlight>
                  <a:srgbClr val="FFFFFF"/>
                </a:highlight>
                <a:latin typeface="Open Sans"/>
                <a:ea typeface="Open Sans"/>
                <a:cs typeface="Open Sans"/>
                <a:sym typeface="Open Sans"/>
                <a:hlinkClick r:id="rId3">
                  <a:extLst>
                    <a:ext uri="{A12FA001-AC4F-418D-AE19-62706E023703}">
                      <ahyp:hlinkClr val="tx"/>
                    </a:ext>
                  </a:extLst>
                </a:hlinkClick>
              </a:rPr>
              <a:t>Find our Code of Conduct here</a:t>
            </a:r>
            <a:endParaRPr b="1" sz="1600">
              <a:solidFill>
                <a:srgbClr val="02B3E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b="1" sz="1300">
              <a:solidFill>
                <a:srgbClr val="2E3D49"/>
              </a:solidFill>
            </a:endParaRPr>
          </a:p>
        </p:txBody>
      </p:sp>
      <p:pic>
        <p:nvPicPr>
          <p:cNvPr id="384" name="Google Shape;384;p71"/>
          <p:cNvPicPr preferRelativeResize="0"/>
          <p:nvPr/>
        </p:nvPicPr>
        <p:blipFill>
          <a:blip r:embed="rId4">
            <a:alphaModFix/>
          </a:blip>
          <a:stretch>
            <a:fillRect/>
          </a:stretch>
        </p:blipFill>
        <p:spPr>
          <a:xfrm>
            <a:off x="741300" y="92627"/>
            <a:ext cx="1668275" cy="8341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88" name="Shape 388"/>
        <p:cNvGrpSpPr/>
        <p:nvPr/>
      </p:nvGrpSpPr>
      <p:grpSpPr>
        <a:xfrm>
          <a:off x="0" y="0"/>
          <a:ext cx="0" cy="0"/>
          <a:chOff x="0" y="0"/>
          <a:chExt cx="0" cy="0"/>
        </a:xfrm>
      </p:grpSpPr>
      <p:sp>
        <p:nvSpPr>
          <p:cNvPr id="389" name="Google Shape;389;p72"/>
          <p:cNvSpPr/>
          <p:nvPr/>
        </p:nvSpPr>
        <p:spPr>
          <a:xfrm>
            <a:off x="4537625" y="8900"/>
            <a:ext cx="4606500" cy="5143500"/>
          </a:xfrm>
          <a:prstGeom prst="rect">
            <a:avLst/>
          </a:prstGeom>
          <a:solidFill>
            <a:srgbClr val="FAFBF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72"/>
          <p:cNvSpPr txBox="1"/>
          <p:nvPr/>
        </p:nvSpPr>
        <p:spPr>
          <a:xfrm>
            <a:off x="240250" y="282500"/>
            <a:ext cx="4078200" cy="45963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rPr lang="en">
                <a:solidFill>
                  <a:srgbClr val="FFFFFF"/>
                </a:solidFill>
                <a:latin typeface="Open Sans"/>
                <a:ea typeface="Open Sans"/>
                <a:cs typeface="Open Sans"/>
                <a:sym typeface="Open Sans"/>
              </a:rPr>
              <a:t>Stay active in the Slack Community &amp; help your peers!</a:t>
            </a:r>
            <a:endParaRPr>
              <a:solidFill>
                <a:srgbClr val="FFFFFF"/>
              </a:solidFill>
              <a:latin typeface="Open Sans"/>
              <a:ea typeface="Open Sans"/>
              <a:cs typeface="Open Sans"/>
              <a:sym typeface="Open Sans"/>
            </a:endParaRPr>
          </a:p>
          <a:p>
            <a:pPr indent="-311150" lvl="1" marL="914400" marR="0" rtl="0" algn="l">
              <a:lnSpc>
                <a:spcPct val="150000"/>
              </a:lnSpc>
              <a:spcBef>
                <a:spcPts val="0"/>
              </a:spcBef>
              <a:spcAft>
                <a:spcPts val="0"/>
              </a:spcAft>
              <a:buClr>
                <a:srgbClr val="FFFFFF"/>
              </a:buClr>
              <a:buSzPts val="1300"/>
              <a:buFont typeface="Open Sans"/>
              <a:buChar char="○"/>
            </a:pPr>
            <a:r>
              <a:rPr lang="en" sz="1300">
                <a:solidFill>
                  <a:srgbClr val="FFFFFF"/>
                </a:solidFill>
                <a:latin typeface="Open Sans"/>
                <a:ea typeface="Open Sans"/>
                <a:cs typeface="Open Sans"/>
                <a:sym typeface="Open Sans"/>
              </a:rPr>
              <a:t>Read messages from Udacity staff posted in the  </a:t>
            </a:r>
            <a:r>
              <a:rPr b="1" lang="en" sz="1300">
                <a:solidFill>
                  <a:srgbClr val="FFFFFF"/>
                </a:solidFill>
                <a:latin typeface="Open Sans"/>
                <a:ea typeface="Open Sans"/>
                <a:cs typeface="Open Sans"/>
                <a:sym typeface="Open Sans"/>
              </a:rPr>
              <a:t>#announcements </a:t>
            </a:r>
            <a:r>
              <a:rPr lang="en" sz="1300">
                <a:solidFill>
                  <a:srgbClr val="FFFFFF"/>
                </a:solidFill>
                <a:latin typeface="Open Sans"/>
                <a:ea typeface="Open Sans"/>
                <a:cs typeface="Open Sans"/>
                <a:sym typeface="Open Sans"/>
              </a:rPr>
              <a:t>channel</a:t>
            </a:r>
            <a:endParaRPr>
              <a:solidFill>
                <a:srgbClr val="FFFFFF"/>
              </a:solidFill>
              <a:latin typeface="Open Sans"/>
              <a:ea typeface="Open Sans"/>
              <a:cs typeface="Open Sans"/>
              <a:sym typeface="Open Sans"/>
            </a:endParaRPr>
          </a:p>
          <a:p>
            <a:pPr indent="-311150" lvl="1" marL="914400" marR="0" rtl="0" algn="l">
              <a:lnSpc>
                <a:spcPct val="150000"/>
              </a:lnSpc>
              <a:spcBef>
                <a:spcPts val="0"/>
              </a:spcBef>
              <a:spcAft>
                <a:spcPts val="0"/>
              </a:spcAft>
              <a:buClr>
                <a:srgbClr val="FFFFFF"/>
              </a:buClr>
              <a:buSzPts val="1300"/>
              <a:buFont typeface="Open Sans"/>
              <a:buChar char="○"/>
            </a:pPr>
            <a:r>
              <a:rPr lang="en">
                <a:solidFill>
                  <a:srgbClr val="FFFFFF"/>
                </a:solidFill>
                <a:latin typeface="Open Sans"/>
                <a:ea typeface="Open Sans"/>
                <a:cs typeface="Open Sans"/>
                <a:sym typeface="Open Sans"/>
              </a:rPr>
              <a:t>Follow the channels that you think are important to you. </a:t>
            </a:r>
            <a:r>
              <a:rPr b="1" lang="en">
                <a:solidFill>
                  <a:srgbClr val="FFFFFF"/>
                </a:solidFill>
                <a:latin typeface="Open Sans"/>
                <a:ea typeface="Open Sans"/>
                <a:cs typeface="Open Sans"/>
                <a:sym typeface="Open Sans"/>
              </a:rPr>
              <a:t>Don’t track every channel</a:t>
            </a:r>
            <a:endParaRPr b="1">
              <a:solidFill>
                <a:srgbClr val="FFFFFF"/>
              </a:solidFill>
              <a:latin typeface="Open Sans"/>
              <a:ea typeface="Open Sans"/>
              <a:cs typeface="Open Sans"/>
              <a:sym typeface="Open Sans"/>
            </a:endParaRPr>
          </a:p>
          <a:p>
            <a:pPr indent="-317500" lvl="1" marL="9144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Attend </a:t>
            </a:r>
            <a:r>
              <a:rPr b="1" lang="en" u="sng">
                <a:solidFill>
                  <a:srgbClr val="FFFFFF"/>
                </a:solidFill>
                <a:latin typeface="Open Sans"/>
                <a:ea typeface="Open Sans"/>
                <a:cs typeface="Open Sans"/>
                <a:sym typeface="Open Sans"/>
                <a:hlinkClick r:id="rId3">
                  <a:extLst>
                    <a:ext uri="{A12FA001-AC4F-418D-AE19-62706E023703}">
                      <ahyp:hlinkClr val="tx"/>
                    </a:ext>
                  </a:extLst>
                </a:hlinkClick>
              </a:rPr>
              <a:t>Slack Orientation</a:t>
            </a:r>
            <a:r>
              <a:rPr lang="en">
                <a:solidFill>
                  <a:srgbClr val="FFFFFF"/>
                </a:solidFill>
                <a:latin typeface="Open Sans"/>
                <a:ea typeface="Open Sans"/>
                <a:cs typeface="Open Sans"/>
                <a:sym typeface="Open Sans"/>
              </a:rPr>
              <a:t> and view</a:t>
            </a:r>
            <a:r>
              <a:rPr lang="en">
                <a:solidFill>
                  <a:srgbClr val="FFFFFF"/>
                </a:solidFill>
                <a:latin typeface="Open Sans"/>
                <a:ea typeface="Open Sans"/>
                <a:cs typeface="Open Sans"/>
                <a:sym typeface="Open Sans"/>
              </a:rPr>
              <a:t> our </a:t>
            </a:r>
            <a:r>
              <a:rPr b="1" lang="en" u="sng">
                <a:solidFill>
                  <a:srgbClr val="FFFFFF"/>
                </a:solidFill>
                <a:latin typeface="Open Sans"/>
                <a:ea typeface="Open Sans"/>
                <a:cs typeface="Open Sans"/>
                <a:sym typeface="Open Sans"/>
                <a:hlinkClick r:id="rId4">
                  <a:extLst>
                    <a:ext uri="{A12FA001-AC4F-418D-AE19-62706E023703}">
                      <ahyp:hlinkClr val="tx"/>
                    </a:ext>
                  </a:extLst>
                </a:hlinkClick>
              </a:rPr>
              <a:t>Slack</a:t>
            </a:r>
            <a:r>
              <a:rPr b="1" lang="en" u="sng">
                <a:solidFill>
                  <a:srgbClr val="FFFFFF"/>
                </a:solidFill>
                <a:latin typeface="Open Sans"/>
                <a:ea typeface="Open Sans"/>
                <a:cs typeface="Open Sans"/>
                <a:sym typeface="Open Sans"/>
                <a:hlinkClick r:id="rId5">
                  <a:extLst>
                    <a:ext uri="{A12FA001-AC4F-418D-AE19-62706E023703}">
                      <ahyp:hlinkClr val="tx"/>
                    </a:ext>
                  </a:extLst>
                </a:hlinkClick>
              </a:rPr>
              <a:t> Guide</a:t>
            </a:r>
            <a:r>
              <a:rPr b="1" lang="en">
                <a:solidFill>
                  <a:srgbClr val="FFFFFF"/>
                </a:solidFill>
                <a:latin typeface="Open Sans"/>
                <a:ea typeface="Open Sans"/>
                <a:cs typeface="Open Sans"/>
                <a:sym typeface="Open Sans"/>
              </a:rPr>
              <a:t> </a:t>
            </a:r>
            <a:r>
              <a:rPr lang="en">
                <a:solidFill>
                  <a:srgbClr val="FFFFFF"/>
                </a:solidFill>
                <a:latin typeface="Open Sans"/>
                <a:ea typeface="Open Sans"/>
                <a:cs typeface="Open Sans"/>
                <a:sym typeface="Open Sans"/>
              </a:rPr>
              <a:t>on the Google Site</a:t>
            </a:r>
            <a:endParaRPr b="1">
              <a:solidFill>
                <a:srgbClr val="FFFFFF"/>
              </a:solidFill>
              <a:latin typeface="Open Sans"/>
              <a:ea typeface="Open Sans"/>
              <a:cs typeface="Open Sans"/>
              <a:sym typeface="Open Sans"/>
            </a:endParaRPr>
          </a:p>
          <a:p>
            <a:pPr indent="-311150" lvl="1" marL="914400" marR="0" rtl="0" algn="l">
              <a:lnSpc>
                <a:spcPct val="150000"/>
              </a:lnSpc>
              <a:spcBef>
                <a:spcPts val="0"/>
              </a:spcBef>
              <a:spcAft>
                <a:spcPts val="0"/>
              </a:spcAft>
              <a:buClr>
                <a:srgbClr val="FFFFFF"/>
              </a:buClr>
              <a:buSzPts val="1300"/>
              <a:buFont typeface="Open Sans"/>
              <a:buChar char="○"/>
            </a:pPr>
            <a:r>
              <a:rPr lang="en">
                <a:solidFill>
                  <a:srgbClr val="FFFFFF"/>
                </a:solidFill>
                <a:latin typeface="Open Sans"/>
                <a:ea typeface="Open Sans"/>
                <a:cs typeface="Open Sans"/>
                <a:sym typeface="Open Sans"/>
              </a:rPr>
              <a:t>Take part in </a:t>
            </a:r>
            <a:r>
              <a:rPr b="1" lang="en" u="sng">
                <a:solidFill>
                  <a:srgbClr val="FFFFFF"/>
                </a:solidFill>
                <a:latin typeface="Open Sans"/>
                <a:ea typeface="Open Sans"/>
                <a:cs typeface="Open Sans"/>
                <a:sym typeface="Open Sans"/>
                <a:hlinkClick r:id="rId6">
                  <a:extLst>
                    <a:ext uri="{A12FA001-AC4F-418D-AE19-62706E023703}">
                      <ahyp:hlinkClr val="tx"/>
                    </a:ext>
                  </a:extLst>
                </a:hlinkClick>
              </a:rPr>
              <a:t>Community Manager organized Initiatives</a:t>
            </a:r>
            <a:endParaRPr>
              <a:solidFill>
                <a:srgbClr val="FFFFFF"/>
              </a:solidFill>
              <a:latin typeface="Open Sans"/>
              <a:ea typeface="Open Sans"/>
              <a:cs typeface="Open Sans"/>
              <a:sym typeface="Open Sans"/>
            </a:endParaRPr>
          </a:p>
          <a:p>
            <a:pPr indent="-317500" lvl="1" marL="914400" marR="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Find a Study Group or Study Partner!</a:t>
            </a:r>
            <a:endParaRPr>
              <a:solidFill>
                <a:srgbClr val="FFFFFF"/>
              </a:solidFill>
              <a:latin typeface="Open Sans"/>
              <a:ea typeface="Open Sans"/>
              <a:cs typeface="Open Sans"/>
              <a:sym typeface="Open Sans"/>
            </a:endParaRPr>
          </a:p>
        </p:txBody>
      </p:sp>
      <p:sp>
        <p:nvSpPr>
          <p:cNvPr id="391" name="Google Shape;391;p72"/>
          <p:cNvSpPr txBox="1"/>
          <p:nvPr/>
        </p:nvSpPr>
        <p:spPr>
          <a:xfrm>
            <a:off x="4963025" y="3014100"/>
            <a:ext cx="3632400" cy="153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02B3E4"/>
                </a:solidFill>
                <a:latin typeface="Open Sans SemiBold"/>
                <a:ea typeface="Open Sans SemiBold"/>
                <a:cs typeface="Open Sans SemiBold"/>
                <a:sym typeface="Open Sans SemiBold"/>
              </a:rPr>
              <a:t>How to be a successful student in Slack</a:t>
            </a:r>
            <a:endParaRPr sz="2800">
              <a:latin typeface="Open Sans"/>
              <a:ea typeface="Open Sans"/>
              <a:cs typeface="Open Sans"/>
              <a:sym typeface="Open Sans"/>
            </a:endParaRPr>
          </a:p>
        </p:txBody>
      </p:sp>
      <p:pic>
        <p:nvPicPr>
          <p:cNvPr id="392" name="Google Shape;392;p72"/>
          <p:cNvPicPr preferRelativeResize="0"/>
          <p:nvPr/>
        </p:nvPicPr>
        <p:blipFill>
          <a:blip r:embed="rId7">
            <a:alphaModFix/>
          </a:blip>
          <a:stretch>
            <a:fillRect/>
          </a:stretch>
        </p:blipFill>
        <p:spPr>
          <a:xfrm>
            <a:off x="5654550" y="764750"/>
            <a:ext cx="2249350" cy="2249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73"/>
          <p:cNvSpPr txBox="1"/>
          <p:nvPr>
            <p:ph idx="1" type="body"/>
          </p:nvPr>
        </p:nvSpPr>
        <p:spPr>
          <a:xfrm>
            <a:off x="403800" y="1562350"/>
            <a:ext cx="5860800" cy="1390800"/>
          </a:xfrm>
          <a:prstGeom prst="rect">
            <a:avLst/>
          </a:prstGeom>
        </p:spPr>
        <p:txBody>
          <a:bodyPr anchorCtr="0" anchor="b" bIns="34275" lIns="34275" spcFirstLastPara="1" rIns="34275" wrap="square" tIns="34275">
            <a:noAutofit/>
          </a:bodyPr>
          <a:lstStyle/>
          <a:p>
            <a:pPr indent="0" lvl="0" marL="0" rtl="0" algn="ctr">
              <a:lnSpc>
                <a:spcPct val="100000"/>
              </a:lnSpc>
              <a:spcBef>
                <a:spcPts val="0"/>
              </a:spcBef>
              <a:spcAft>
                <a:spcPts val="0"/>
              </a:spcAft>
              <a:buNone/>
            </a:pPr>
            <a:r>
              <a:rPr lang="en" sz="3600"/>
              <a:t>Community </a:t>
            </a:r>
            <a:endParaRPr sz="3600"/>
          </a:p>
          <a:p>
            <a:pPr indent="0" lvl="0" marL="0" rtl="0" algn="ctr">
              <a:lnSpc>
                <a:spcPct val="100000"/>
              </a:lnSpc>
              <a:spcBef>
                <a:spcPts val="0"/>
              </a:spcBef>
              <a:spcAft>
                <a:spcPts val="0"/>
              </a:spcAft>
              <a:buNone/>
            </a:pPr>
            <a:r>
              <a:rPr lang="en" sz="3600"/>
              <a:t>Resources</a:t>
            </a:r>
            <a:endParaRPr sz="36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01" name="Shape 401"/>
        <p:cNvGrpSpPr/>
        <p:nvPr/>
      </p:nvGrpSpPr>
      <p:grpSpPr>
        <a:xfrm>
          <a:off x="0" y="0"/>
          <a:ext cx="0" cy="0"/>
          <a:chOff x="0" y="0"/>
          <a:chExt cx="0" cy="0"/>
        </a:xfrm>
      </p:grpSpPr>
      <p:sp>
        <p:nvSpPr>
          <p:cNvPr id="402" name="Google Shape;402;p74"/>
          <p:cNvSpPr/>
          <p:nvPr/>
        </p:nvSpPr>
        <p:spPr>
          <a:xfrm>
            <a:off x="4653650" y="0"/>
            <a:ext cx="4490400" cy="5079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222222"/>
              </a:highlight>
            </a:endParaRPr>
          </a:p>
        </p:txBody>
      </p:sp>
      <p:sp>
        <p:nvSpPr>
          <p:cNvPr id="403" name="Google Shape;403;p74"/>
          <p:cNvSpPr txBox="1"/>
          <p:nvPr/>
        </p:nvSpPr>
        <p:spPr>
          <a:xfrm>
            <a:off x="376450" y="953950"/>
            <a:ext cx="4019400" cy="388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22222"/>
                </a:solidFill>
                <a:latin typeface="Open Sans"/>
                <a:ea typeface="Open Sans"/>
                <a:cs typeface="Open Sans"/>
                <a:sym typeface="Open Sans"/>
              </a:rPr>
              <a:t>Whether you’re connecting on Slack or in person, this scholarship student community will become </a:t>
            </a:r>
            <a:r>
              <a:rPr b="1" lang="en">
                <a:solidFill>
                  <a:srgbClr val="222222"/>
                </a:solidFill>
                <a:latin typeface="Open Sans"/>
                <a:ea typeface="Open Sans"/>
                <a:cs typeface="Open Sans"/>
                <a:sym typeface="Open Sans"/>
              </a:rPr>
              <a:t>essential</a:t>
            </a:r>
            <a:r>
              <a:rPr lang="en">
                <a:solidFill>
                  <a:srgbClr val="222222"/>
                </a:solidFill>
                <a:latin typeface="Open Sans"/>
                <a:ea typeface="Open Sans"/>
                <a:cs typeface="Open Sans"/>
                <a:sym typeface="Open Sans"/>
              </a:rPr>
              <a:t> in helping you complete this Challenge.</a:t>
            </a:r>
            <a:endParaRPr>
              <a:solidFill>
                <a:srgbClr val="222222"/>
              </a:solidFill>
              <a:latin typeface="Open Sans"/>
              <a:ea typeface="Open Sans"/>
              <a:cs typeface="Open Sans"/>
              <a:sym typeface="Open Sans"/>
            </a:endParaRPr>
          </a:p>
          <a:p>
            <a:pPr indent="0" lvl="0" marL="0" rtl="0" algn="l">
              <a:spcBef>
                <a:spcPts val="0"/>
              </a:spcBef>
              <a:spcAft>
                <a:spcPts val="0"/>
              </a:spcAft>
              <a:buNone/>
            </a:pPr>
            <a:r>
              <a:t/>
            </a:r>
            <a:endParaRPr sz="2000">
              <a:solidFill>
                <a:srgbClr val="222222"/>
              </a:solidFill>
              <a:latin typeface="Open Sans"/>
              <a:ea typeface="Open Sans"/>
              <a:cs typeface="Open Sans"/>
              <a:sym typeface="Open Sans"/>
            </a:endParaRPr>
          </a:p>
          <a:p>
            <a:pPr indent="0" lvl="0" marL="0" rtl="0" algn="l">
              <a:lnSpc>
                <a:spcPct val="115000"/>
              </a:lnSpc>
              <a:spcBef>
                <a:spcPts val="0"/>
              </a:spcBef>
              <a:spcAft>
                <a:spcPts val="0"/>
              </a:spcAft>
              <a:buNone/>
            </a:pPr>
            <a:r>
              <a:rPr i="1" lang="en">
                <a:solidFill>
                  <a:srgbClr val="02B3E4"/>
                </a:solidFill>
              </a:rPr>
              <a:t>“To me personally more than the content of the program the thing I liked the most is the </a:t>
            </a:r>
            <a:r>
              <a:rPr b="1" i="1" lang="en">
                <a:solidFill>
                  <a:srgbClr val="02B3E4"/>
                </a:solidFill>
              </a:rPr>
              <a:t>community support. </a:t>
            </a:r>
            <a:r>
              <a:rPr i="1" lang="en">
                <a:solidFill>
                  <a:srgbClr val="02B3E4"/>
                </a:solidFill>
              </a:rPr>
              <a:t>The person who doesn't know you and they may be miles apart of different time zone but they were there to help you/motivate you in your difficult time as friend or a mentor. When you feel that you cannot complete this course but he/she thinks that you can do it. That is the best thing that is with this community.”</a:t>
            </a:r>
            <a:endParaRPr i="1">
              <a:solidFill>
                <a:srgbClr val="02B3E4"/>
              </a:solidFill>
            </a:endParaRPr>
          </a:p>
          <a:p>
            <a:pPr indent="0" lvl="0" marL="0" rtl="0" algn="l">
              <a:lnSpc>
                <a:spcPct val="115000"/>
              </a:lnSpc>
              <a:spcBef>
                <a:spcPts val="0"/>
              </a:spcBef>
              <a:spcAft>
                <a:spcPts val="0"/>
              </a:spcAft>
              <a:buNone/>
            </a:pPr>
            <a:r>
              <a:t/>
            </a:r>
            <a:endParaRPr i="1">
              <a:solidFill>
                <a:srgbClr val="222222"/>
              </a:solidFill>
            </a:endParaRPr>
          </a:p>
        </p:txBody>
      </p:sp>
      <p:sp>
        <p:nvSpPr>
          <p:cNvPr id="404" name="Google Shape;404;p74"/>
          <p:cNvSpPr txBox="1"/>
          <p:nvPr/>
        </p:nvSpPr>
        <p:spPr>
          <a:xfrm>
            <a:off x="313075" y="213425"/>
            <a:ext cx="3804300" cy="74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2B3E4"/>
                </a:solidFill>
                <a:latin typeface="Open Sans"/>
                <a:ea typeface="Open Sans"/>
                <a:cs typeface="Open Sans"/>
                <a:sym typeface="Open Sans"/>
              </a:rPr>
              <a:t>Your Classmates</a:t>
            </a:r>
            <a:endParaRPr sz="3000">
              <a:solidFill>
                <a:srgbClr val="02B3E4"/>
              </a:solidFill>
              <a:latin typeface="Open Sans"/>
              <a:ea typeface="Open Sans"/>
              <a:cs typeface="Open Sans"/>
              <a:sym typeface="Open Sans"/>
            </a:endParaRPr>
          </a:p>
        </p:txBody>
      </p:sp>
      <p:pic>
        <p:nvPicPr>
          <p:cNvPr id="405" name="Google Shape;405;p74"/>
          <p:cNvPicPr preferRelativeResize="0"/>
          <p:nvPr/>
        </p:nvPicPr>
        <p:blipFill>
          <a:blip r:embed="rId3">
            <a:alphaModFix/>
          </a:blip>
          <a:stretch>
            <a:fillRect/>
          </a:stretch>
        </p:blipFill>
        <p:spPr>
          <a:xfrm>
            <a:off x="4840100" y="636600"/>
            <a:ext cx="4117501" cy="3361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09" name="Shape 409"/>
        <p:cNvGrpSpPr/>
        <p:nvPr/>
      </p:nvGrpSpPr>
      <p:grpSpPr>
        <a:xfrm>
          <a:off x="0" y="0"/>
          <a:ext cx="0" cy="0"/>
          <a:chOff x="0" y="0"/>
          <a:chExt cx="0" cy="0"/>
        </a:xfrm>
      </p:grpSpPr>
      <p:sp>
        <p:nvSpPr>
          <p:cNvPr id="410" name="Google Shape;410;p75"/>
          <p:cNvSpPr/>
          <p:nvPr/>
        </p:nvSpPr>
        <p:spPr>
          <a:xfrm>
            <a:off x="4417175" y="0"/>
            <a:ext cx="46665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222222"/>
              </a:highlight>
            </a:endParaRPr>
          </a:p>
        </p:txBody>
      </p:sp>
      <p:sp>
        <p:nvSpPr>
          <p:cNvPr id="411" name="Google Shape;411;p75"/>
          <p:cNvSpPr txBox="1"/>
          <p:nvPr/>
        </p:nvSpPr>
        <p:spPr>
          <a:xfrm>
            <a:off x="237075" y="1114850"/>
            <a:ext cx="3712500" cy="35406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rPr lang="en">
                <a:latin typeface="Open Sans"/>
                <a:ea typeface="Open Sans"/>
                <a:cs typeface="Open Sans"/>
                <a:sym typeface="Open Sans"/>
              </a:rPr>
              <a:t>Get </a:t>
            </a:r>
            <a:r>
              <a:rPr lang="en">
                <a:latin typeface="Open Sans"/>
                <a:ea typeface="Open Sans"/>
                <a:cs typeface="Open Sans"/>
                <a:sym typeface="Open Sans"/>
              </a:rPr>
              <a:t>help from your peers who have stepped up to be leaders in our public Technical and Non-technical </a:t>
            </a:r>
            <a:r>
              <a:rPr lang="en">
                <a:latin typeface="Open Sans"/>
                <a:ea typeface="Open Sans"/>
                <a:cs typeface="Open Sans"/>
                <a:sym typeface="Open Sans"/>
              </a:rPr>
              <a:t>channels</a:t>
            </a:r>
            <a:endParaRPr>
              <a:latin typeface="Open Sans"/>
              <a:ea typeface="Open Sans"/>
              <a:cs typeface="Open Sans"/>
              <a:sym typeface="Open Sans"/>
            </a:endParaRPr>
          </a:p>
          <a:p>
            <a:pPr indent="0" lvl="0" marL="0" marR="0" rtl="0" algn="l">
              <a:lnSpc>
                <a:spcPct val="150000"/>
              </a:lnSpc>
              <a:spcBef>
                <a:spcPts val="0"/>
              </a:spcBef>
              <a:spcAft>
                <a:spcPts val="0"/>
              </a:spcAft>
              <a:buNone/>
            </a:pPr>
            <a:r>
              <a:t/>
            </a:r>
            <a:endParaRPr sz="800">
              <a:latin typeface="Open Sans"/>
              <a:ea typeface="Open Sans"/>
              <a:cs typeface="Open Sans"/>
              <a:sym typeface="Open Sans"/>
            </a:endParaRPr>
          </a:p>
          <a:p>
            <a:pPr indent="0" lvl="0" marL="0" marR="0" rtl="0" algn="l">
              <a:lnSpc>
                <a:spcPct val="150000"/>
              </a:lnSpc>
              <a:spcBef>
                <a:spcPts val="0"/>
              </a:spcBef>
              <a:spcAft>
                <a:spcPts val="0"/>
              </a:spcAft>
              <a:buNone/>
            </a:pPr>
            <a:r>
              <a:rPr b="1" lang="en">
                <a:latin typeface="Open Sans"/>
                <a:ea typeface="Open Sans"/>
                <a:cs typeface="Open Sans"/>
                <a:sym typeface="Open Sans"/>
              </a:rPr>
              <a:t>Every channel will have at least 3 Student Leaders - </a:t>
            </a:r>
            <a:r>
              <a:rPr lang="en">
                <a:latin typeface="Open Sans"/>
                <a:ea typeface="Open Sans"/>
                <a:cs typeface="Open Sans"/>
                <a:sym typeface="Open Sans"/>
              </a:rPr>
              <a:t>Use them for </a:t>
            </a:r>
            <a:r>
              <a:rPr b="1" lang="en">
                <a:latin typeface="Open Sans"/>
                <a:ea typeface="Open Sans"/>
                <a:cs typeface="Open Sans"/>
                <a:sym typeface="Open Sans"/>
              </a:rPr>
              <a:t>technical knowledge, guidance &amp; support!</a:t>
            </a:r>
            <a:endParaRPr>
              <a:latin typeface="Open Sans"/>
              <a:ea typeface="Open Sans"/>
              <a:cs typeface="Open Sans"/>
              <a:sym typeface="Open Sans"/>
            </a:endParaRPr>
          </a:p>
          <a:p>
            <a:pPr indent="0" lvl="0" marL="0" marR="0" rtl="0" algn="l">
              <a:lnSpc>
                <a:spcPct val="150000"/>
              </a:lnSpc>
              <a:spcBef>
                <a:spcPts val="0"/>
              </a:spcBef>
              <a:spcAft>
                <a:spcPts val="0"/>
              </a:spcAft>
              <a:buNone/>
            </a:pPr>
            <a:r>
              <a:t/>
            </a:r>
            <a:endParaRPr sz="800">
              <a:latin typeface="Open Sans"/>
              <a:ea typeface="Open Sans"/>
              <a:cs typeface="Open Sans"/>
              <a:sym typeface="Open Sans"/>
            </a:endParaRPr>
          </a:p>
          <a:p>
            <a:pPr indent="0" lvl="0" marL="0" marR="0" rtl="0" algn="l">
              <a:lnSpc>
                <a:spcPct val="150000"/>
              </a:lnSpc>
              <a:spcBef>
                <a:spcPts val="0"/>
              </a:spcBef>
              <a:spcAft>
                <a:spcPts val="0"/>
              </a:spcAft>
              <a:buNone/>
            </a:pPr>
            <a:r>
              <a:rPr lang="en">
                <a:latin typeface="Open Sans"/>
                <a:ea typeface="Open Sans"/>
                <a:cs typeface="Open Sans"/>
                <a:sym typeface="Open Sans"/>
              </a:rPr>
              <a:t>Student Leaders can be i</a:t>
            </a:r>
            <a:r>
              <a:rPr lang="en">
                <a:latin typeface="Open Sans"/>
                <a:ea typeface="Open Sans"/>
                <a:cs typeface="Open Sans"/>
                <a:sym typeface="Open Sans"/>
              </a:rPr>
              <a:t>dentified by this special Slack badge.</a:t>
            </a:r>
            <a:endParaRPr>
              <a:latin typeface="Open Sans"/>
              <a:ea typeface="Open Sans"/>
              <a:cs typeface="Open Sans"/>
              <a:sym typeface="Open Sans"/>
            </a:endParaRPr>
          </a:p>
          <a:p>
            <a:pPr indent="0" lvl="0" marL="0" rtl="0" algn="l">
              <a:lnSpc>
                <a:spcPct val="150000"/>
              </a:lnSpc>
              <a:spcBef>
                <a:spcPts val="0"/>
              </a:spcBef>
              <a:spcAft>
                <a:spcPts val="0"/>
              </a:spcAft>
              <a:buNone/>
            </a:pPr>
            <a:r>
              <a:t/>
            </a:r>
            <a:endParaRPr sz="800">
              <a:latin typeface="Open Sans"/>
              <a:ea typeface="Open Sans"/>
              <a:cs typeface="Open Sans"/>
              <a:sym typeface="Open Sans"/>
            </a:endParaRPr>
          </a:p>
          <a:p>
            <a:pPr indent="0" lvl="0" marL="0" rtl="0" algn="l">
              <a:lnSpc>
                <a:spcPct val="150000"/>
              </a:lnSpc>
              <a:spcBef>
                <a:spcPts val="0"/>
              </a:spcBef>
              <a:spcAft>
                <a:spcPts val="0"/>
              </a:spcAft>
              <a:buNone/>
            </a:pPr>
            <a:r>
              <a:t/>
            </a:r>
            <a:endParaRPr>
              <a:latin typeface="Open Sans"/>
              <a:ea typeface="Open Sans"/>
              <a:cs typeface="Open Sans"/>
              <a:sym typeface="Open Sans"/>
            </a:endParaRPr>
          </a:p>
          <a:p>
            <a:pPr indent="0" lvl="0" marL="0" rtl="0" algn="l">
              <a:lnSpc>
                <a:spcPct val="150000"/>
              </a:lnSpc>
              <a:spcBef>
                <a:spcPts val="0"/>
              </a:spcBef>
              <a:spcAft>
                <a:spcPts val="0"/>
              </a:spcAft>
              <a:buNone/>
            </a:pPr>
            <a:r>
              <a:t/>
            </a:r>
            <a:endParaRPr>
              <a:latin typeface="Open Sans"/>
              <a:ea typeface="Open Sans"/>
              <a:cs typeface="Open Sans"/>
              <a:sym typeface="Open Sans"/>
            </a:endParaRPr>
          </a:p>
        </p:txBody>
      </p:sp>
      <p:sp>
        <p:nvSpPr>
          <p:cNvPr id="412" name="Google Shape;412;p75"/>
          <p:cNvSpPr txBox="1"/>
          <p:nvPr/>
        </p:nvSpPr>
        <p:spPr>
          <a:xfrm>
            <a:off x="237075" y="213425"/>
            <a:ext cx="3969000" cy="114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2B3E4"/>
                </a:solidFill>
                <a:latin typeface="Open Sans"/>
                <a:ea typeface="Open Sans"/>
                <a:cs typeface="Open Sans"/>
                <a:sym typeface="Open Sans"/>
              </a:rPr>
              <a:t>Student Leaders</a:t>
            </a:r>
            <a:endParaRPr sz="3000">
              <a:solidFill>
                <a:srgbClr val="02B3E4"/>
              </a:solidFill>
              <a:latin typeface="Open Sans"/>
              <a:ea typeface="Open Sans"/>
              <a:cs typeface="Open Sans"/>
              <a:sym typeface="Open Sans"/>
            </a:endParaRPr>
          </a:p>
        </p:txBody>
      </p:sp>
      <p:pic>
        <p:nvPicPr>
          <p:cNvPr id="413" name="Google Shape;413;p75"/>
          <p:cNvPicPr preferRelativeResize="0"/>
          <p:nvPr/>
        </p:nvPicPr>
        <p:blipFill>
          <a:blip r:embed="rId3">
            <a:alphaModFix/>
          </a:blip>
          <a:stretch>
            <a:fillRect/>
          </a:stretch>
        </p:blipFill>
        <p:spPr>
          <a:xfrm>
            <a:off x="1983450" y="4071925"/>
            <a:ext cx="476250" cy="476250"/>
          </a:xfrm>
          <a:prstGeom prst="rect">
            <a:avLst/>
          </a:prstGeom>
          <a:noFill/>
          <a:ln>
            <a:noFill/>
          </a:ln>
        </p:spPr>
      </p:pic>
      <p:pic>
        <p:nvPicPr>
          <p:cNvPr id="414" name="Google Shape;414;p75"/>
          <p:cNvPicPr preferRelativeResize="0"/>
          <p:nvPr/>
        </p:nvPicPr>
        <p:blipFill>
          <a:blip r:embed="rId4">
            <a:alphaModFix/>
          </a:blip>
          <a:stretch>
            <a:fillRect/>
          </a:stretch>
        </p:blipFill>
        <p:spPr>
          <a:xfrm>
            <a:off x="5391300" y="1174950"/>
            <a:ext cx="3241651" cy="235945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76"/>
          <p:cNvSpPr txBox="1"/>
          <p:nvPr>
            <p:ph idx="3" type="body"/>
          </p:nvPr>
        </p:nvSpPr>
        <p:spPr>
          <a:xfrm>
            <a:off x="403150" y="801500"/>
            <a:ext cx="3834300" cy="4216800"/>
          </a:xfrm>
          <a:prstGeom prst="rect">
            <a:avLst/>
          </a:prstGeom>
        </p:spPr>
        <p:txBody>
          <a:bodyPr anchorCtr="0" anchor="t" bIns="34275" lIns="34275" spcFirstLastPara="1" rIns="34275" wrap="square" tIns="34275">
            <a:noAutofit/>
          </a:bodyPr>
          <a:lstStyle/>
          <a:p>
            <a:pPr indent="0" lvl="0" marL="0" rtl="0" algn="l">
              <a:lnSpc>
                <a:spcPct val="115000"/>
              </a:lnSpc>
              <a:spcBef>
                <a:spcPts val="0"/>
              </a:spcBef>
              <a:spcAft>
                <a:spcPts val="0"/>
              </a:spcAft>
              <a:buNone/>
            </a:pPr>
            <a:r>
              <a:rPr b="1" lang="en" sz="1400">
                <a:solidFill>
                  <a:srgbClr val="2E3D49"/>
                </a:solidFill>
                <a:highlight>
                  <a:srgbClr val="FFFFFF"/>
                </a:highlight>
              </a:rPr>
              <a:t>We’ve got your answers! 🛹 🐼</a:t>
            </a:r>
            <a:endParaRPr b="1" sz="1400">
              <a:solidFill>
                <a:srgbClr val="2E3D49"/>
              </a:solidFill>
              <a:highlight>
                <a:srgbClr val="FFFFFF"/>
              </a:highlight>
            </a:endParaRPr>
          </a:p>
          <a:p>
            <a:pPr indent="0" lvl="0" marL="0" rtl="0" algn="l">
              <a:lnSpc>
                <a:spcPct val="115000"/>
              </a:lnSpc>
              <a:spcBef>
                <a:spcPts val="0"/>
              </a:spcBef>
              <a:spcAft>
                <a:spcPts val="0"/>
              </a:spcAft>
              <a:buNone/>
            </a:pPr>
            <a:r>
              <a:t/>
            </a:r>
            <a:endParaRPr b="1" sz="1400">
              <a:solidFill>
                <a:srgbClr val="2E3D49"/>
              </a:solidFill>
              <a:highlight>
                <a:srgbClr val="FFFFFF"/>
              </a:highlight>
            </a:endParaRPr>
          </a:p>
          <a:p>
            <a:pPr indent="0" lvl="0" marL="0" rtl="0" algn="l">
              <a:lnSpc>
                <a:spcPct val="115000"/>
              </a:lnSpc>
              <a:spcBef>
                <a:spcPts val="0"/>
              </a:spcBef>
              <a:spcAft>
                <a:spcPts val="0"/>
              </a:spcAft>
              <a:buNone/>
            </a:pPr>
            <a:r>
              <a:rPr lang="en" sz="1400">
                <a:solidFill>
                  <a:srgbClr val="2E3D49"/>
                </a:solidFill>
                <a:highlight>
                  <a:srgbClr val="FFFFFF"/>
                </a:highlight>
              </a:rPr>
              <a:t>Attend 2x weekly </a:t>
            </a:r>
            <a:r>
              <a:rPr b="1" lang="en" sz="1400">
                <a:solidFill>
                  <a:srgbClr val="2E3D49"/>
                </a:solidFill>
                <a:highlight>
                  <a:srgbClr val="FFFFFF"/>
                </a:highlight>
              </a:rPr>
              <a:t>AMA (Ask Me Anything Sessions</a:t>
            </a:r>
            <a:r>
              <a:rPr b="1" lang="en" sz="1400">
                <a:solidFill>
                  <a:srgbClr val="2E3D49"/>
                </a:solidFill>
                <a:highlight>
                  <a:srgbClr val="FFFFFF"/>
                </a:highlight>
              </a:rPr>
              <a:t> </a:t>
            </a:r>
            <a:r>
              <a:rPr lang="en" sz="1400">
                <a:solidFill>
                  <a:srgbClr val="2E3D49"/>
                </a:solidFill>
                <a:highlight>
                  <a:srgbClr val="FFFFFF"/>
                </a:highlight>
              </a:rPr>
              <a:t>in </a:t>
            </a:r>
            <a:r>
              <a:rPr lang="en" sz="1400">
                <a:solidFill>
                  <a:schemeClr val="dk1"/>
                </a:solidFill>
                <a:highlight>
                  <a:srgbClr val="FFFFFF"/>
                </a:highlight>
              </a:rPr>
              <a:t>the #ama-session</a:t>
            </a:r>
            <a:r>
              <a:rPr b="1" lang="en" sz="1400">
                <a:solidFill>
                  <a:schemeClr val="dk1"/>
                </a:solidFill>
                <a:highlight>
                  <a:srgbClr val="FFFFFF"/>
                </a:highlight>
              </a:rPr>
              <a:t> </a:t>
            </a:r>
            <a:r>
              <a:rPr lang="en" sz="1400">
                <a:solidFill>
                  <a:schemeClr val="dk1"/>
                </a:solidFill>
                <a:highlight>
                  <a:srgbClr val="FFFFFF"/>
                </a:highlight>
              </a:rPr>
              <a:t>Slack channel </a:t>
            </a:r>
            <a:r>
              <a:rPr lang="en" sz="1400">
                <a:solidFill>
                  <a:srgbClr val="2E3D49"/>
                </a:solidFill>
                <a:highlight>
                  <a:srgbClr val="FFFFFF"/>
                </a:highlight>
              </a:rPr>
              <a:t>for:</a:t>
            </a:r>
            <a:endParaRPr sz="1400">
              <a:solidFill>
                <a:srgbClr val="2E3D49"/>
              </a:solidFill>
              <a:highlight>
                <a:srgbClr val="FFFFFF"/>
              </a:highlight>
            </a:endParaRPr>
          </a:p>
          <a:p>
            <a:pPr indent="-317500" lvl="0" marL="457200" rtl="0" algn="l">
              <a:lnSpc>
                <a:spcPct val="115000"/>
              </a:lnSpc>
              <a:spcBef>
                <a:spcPts val="0"/>
              </a:spcBef>
              <a:spcAft>
                <a:spcPts val="0"/>
              </a:spcAft>
              <a:buClr>
                <a:srgbClr val="2E3D49"/>
              </a:buClr>
              <a:buSzPts val="1400"/>
              <a:buChar char="•"/>
            </a:pPr>
            <a:r>
              <a:rPr lang="en" sz="1400">
                <a:solidFill>
                  <a:srgbClr val="2E3D49"/>
                </a:solidFill>
                <a:highlight>
                  <a:srgbClr val="FFFFFF"/>
                </a:highlight>
              </a:rPr>
              <a:t>Non-technical program questions</a:t>
            </a:r>
            <a:endParaRPr sz="1400">
              <a:solidFill>
                <a:srgbClr val="2E3D49"/>
              </a:solidFill>
              <a:highlight>
                <a:srgbClr val="FFFFFF"/>
              </a:highlight>
            </a:endParaRPr>
          </a:p>
          <a:p>
            <a:pPr indent="-317500" lvl="0" marL="457200" rtl="0" algn="l">
              <a:lnSpc>
                <a:spcPct val="115000"/>
              </a:lnSpc>
              <a:spcBef>
                <a:spcPts val="0"/>
              </a:spcBef>
              <a:spcAft>
                <a:spcPts val="0"/>
              </a:spcAft>
              <a:buClr>
                <a:srgbClr val="2E3D49"/>
              </a:buClr>
              <a:buSzPts val="1400"/>
              <a:buChar char="•"/>
            </a:pPr>
            <a:r>
              <a:rPr lang="en" sz="1400">
                <a:solidFill>
                  <a:srgbClr val="2E3D49"/>
                </a:solidFill>
                <a:highlight>
                  <a:srgbClr val="FFFFFF"/>
                </a:highlight>
              </a:rPr>
              <a:t>Administrative questions</a:t>
            </a:r>
            <a:endParaRPr sz="1400">
              <a:solidFill>
                <a:srgbClr val="2E3D49"/>
              </a:solidFill>
              <a:highlight>
                <a:srgbClr val="FFFFFF"/>
              </a:highlight>
            </a:endParaRPr>
          </a:p>
          <a:p>
            <a:pPr indent="0" lvl="0" marL="0" rtl="0" algn="l">
              <a:lnSpc>
                <a:spcPct val="115000"/>
              </a:lnSpc>
              <a:spcBef>
                <a:spcPts val="0"/>
              </a:spcBef>
              <a:spcAft>
                <a:spcPts val="0"/>
              </a:spcAft>
              <a:buNone/>
            </a:pPr>
            <a:r>
              <a:t/>
            </a:r>
            <a:endParaRPr sz="1400">
              <a:solidFill>
                <a:srgbClr val="2E3D49"/>
              </a:solidFill>
              <a:highlight>
                <a:srgbClr val="FFFFFF"/>
              </a:highlight>
            </a:endParaRPr>
          </a:p>
          <a:p>
            <a:pPr indent="0" lvl="0" marL="0" rtl="0" algn="l">
              <a:lnSpc>
                <a:spcPct val="115000"/>
              </a:lnSpc>
              <a:spcBef>
                <a:spcPts val="0"/>
              </a:spcBef>
              <a:spcAft>
                <a:spcPts val="0"/>
              </a:spcAft>
              <a:buNone/>
            </a:pPr>
            <a:r>
              <a:rPr b="1" lang="en" sz="1400" u="sng">
                <a:solidFill>
                  <a:srgbClr val="02B3E4"/>
                </a:solidFill>
                <a:highlight>
                  <a:srgbClr val="FFFFFF"/>
                </a:highlight>
                <a:hlinkClick r:id="rId3">
                  <a:extLst>
                    <a:ext uri="{A12FA001-AC4F-418D-AE19-62706E023703}">
                      <ahyp:hlinkClr val="tx"/>
                    </a:ext>
                  </a:extLst>
                </a:hlinkClick>
              </a:rPr>
              <a:t>Submit a request</a:t>
            </a:r>
            <a:r>
              <a:rPr lang="en" sz="1400">
                <a:solidFill>
                  <a:schemeClr val="dk1"/>
                </a:solidFill>
                <a:highlight>
                  <a:srgbClr val="FFFFFF"/>
                </a:highlight>
              </a:rPr>
              <a:t> to reach our</a:t>
            </a:r>
            <a:r>
              <a:rPr b="1" lang="en" sz="1400">
                <a:solidFill>
                  <a:schemeClr val="dk1"/>
                </a:solidFill>
                <a:highlight>
                  <a:srgbClr val="FFFFFF"/>
                </a:highlight>
              </a:rPr>
              <a:t> </a:t>
            </a:r>
            <a:r>
              <a:rPr lang="en" sz="1400">
                <a:solidFill>
                  <a:schemeClr val="dk1"/>
                </a:solidFill>
                <a:highlight>
                  <a:srgbClr val="FFFFFF"/>
                </a:highlight>
              </a:rPr>
              <a:t>Scholarship Support team</a:t>
            </a:r>
            <a:r>
              <a:rPr b="1" lang="en" sz="1400">
                <a:solidFill>
                  <a:schemeClr val="dk1"/>
                </a:solidFill>
                <a:highlight>
                  <a:srgbClr val="FFFFFF"/>
                </a:highlight>
              </a:rPr>
              <a:t> </a:t>
            </a:r>
            <a:r>
              <a:rPr lang="en" sz="1400">
                <a:solidFill>
                  <a:schemeClr val="dk1"/>
                </a:solidFill>
                <a:highlight>
                  <a:srgbClr val="FFFFFF"/>
                </a:highlight>
              </a:rPr>
              <a:t>for:</a:t>
            </a:r>
            <a:endParaRPr sz="1400">
              <a:solidFill>
                <a:schemeClr val="dk1"/>
              </a:solidFill>
              <a:highlight>
                <a:srgbClr val="FFFFFF"/>
              </a:highlight>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highlight>
                  <a:srgbClr val="FFFFFF"/>
                </a:highlight>
              </a:rPr>
              <a:t>Account questions</a:t>
            </a:r>
            <a:endParaRPr sz="1400">
              <a:solidFill>
                <a:schemeClr val="dk1"/>
              </a:solidFill>
              <a:highlight>
                <a:srgbClr val="FFFFFF"/>
              </a:highlight>
            </a:endParaRPr>
          </a:p>
          <a:p>
            <a:pPr indent="0" lvl="0" marL="0" rtl="0" algn="l">
              <a:lnSpc>
                <a:spcPct val="115000"/>
              </a:lnSpc>
              <a:spcBef>
                <a:spcPts val="0"/>
              </a:spcBef>
              <a:spcAft>
                <a:spcPts val="0"/>
              </a:spcAft>
              <a:buNone/>
            </a:pPr>
            <a:r>
              <a:t/>
            </a:r>
            <a:endParaRPr sz="1400">
              <a:solidFill>
                <a:schemeClr val="dk1"/>
              </a:solidFill>
              <a:highlight>
                <a:srgbClr val="FFFFFF"/>
              </a:highlight>
            </a:endParaRPr>
          </a:p>
          <a:p>
            <a:pPr indent="0" lvl="0" marL="0" rtl="0" algn="l">
              <a:lnSpc>
                <a:spcPct val="115000"/>
              </a:lnSpc>
              <a:spcBef>
                <a:spcPts val="0"/>
              </a:spcBef>
              <a:spcAft>
                <a:spcPts val="0"/>
              </a:spcAft>
              <a:buNone/>
            </a:pPr>
            <a:r>
              <a:rPr b="1" lang="en" sz="1400">
                <a:solidFill>
                  <a:srgbClr val="2E3D49"/>
                </a:solidFill>
                <a:highlight>
                  <a:srgbClr val="FFFFFF"/>
                </a:highlight>
              </a:rPr>
              <a:t>Start a Group </a:t>
            </a:r>
            <a:r>
              <a:rPr b="1" lang="en" sz="1400">
                <a:solidFill>
                  <a:srgbClr val="2E3D49"/>
                </a:solidFill>
                <a:highlight>
                  <a:srgbClr val="FFFFFF"/>
                </a:highlight>
              </a:rPr>
              <a:t>DM (Direct Message) </a:t>
            </a:r>
            <a:r>
              <a:rPr lang="en" sz="1400">
                <a:solidFill>
                  <a:srgbClr val="2E3D49"/>
                </a:solidFill>
                <a:highlight>
                  <a:srgbClr val="FFFFFF"/>
                </a:highlight>
              </a:rPr>
              <a:t>with</a:t>
            </a:r>
            <a:r>
              <a:rPr b="1" lang="en" sz="1400">
                <a:solidFill>
                  <a:srgbClr val="2E3D49"/>
                </a:solidFill>
                <a:highlight>
                  <a:srgbClr val="FFFFFF"/>
                </a:highlight>
              </a:rPr>
              <a:t> </a:t>
            </a:r>
            <a:r>
              <a:rPr lang="en" sz="1400">
                <a:solidFill>
                  <a:srgbClr val="2E3D49"/>
                </a:solidFill>
                <a:highlight>
                  <a:srgbClr val="FFFFFF"/>
                </a:highlight>
              </a:rPr>
              <a:t>both Grace and Palak</a:t>
            </a:r>
            <a:r>
              <a:rPr b="1" lang="en" sz="1400">
                <a:solidFill>
                  <a:srgbClr val="2E3D49"/>
                </a:solidFill>
                <a:highlight>
                  <a:srgbClr val="FFFFFF"/>
                </a:highlight>
              </a:rPr>
              <a:t> </a:t>
            </a:r>
            <a:r>
              <a:rPr lang="en" sz="1400">
                <a:solidFill>
                  <a:srgbClr val="2E3D49"/>
                </a:solidFill>
                <a:highlight>
                  <a:srgbClr val="FFFFFF"/>
                </a:highlight>
              </a:rPr>
              <a:t>for: </a:t>
            </a:r>
            <a:endParaRPr sz="1400">
              <a:solidFill>
                <a:srgbClr val="2E3D49"/>
              </a:solidFill>
              <a:highlight>
                <a:srgbClr val="FFFFFF"/>
              </a:highlight>
            </a:endParaRPr>
          </a:p>
          <a:p>
            <a:pPr indent="-317500" lvl="0" marL="457200" rtl="0" algn="l">
              <a:lnSpc>
                <a:spcPct val="115000"/>
              </a:lnSpc>
              <a:spcBef>
                <a:spcPts val="0"/>
              </a:spcBef>
              <a:spcAft>
                <a:spcPts val="0"/>
              </a:spcAft>
              <a:buClr>
                <a:srgbClr val="2E3D49"/>
              </a:buClr>
              <a:buSzPts val="1400"/>
              <a:buChar char="•"/>
            </a:pPr>
            <a:r>
              <a:rPr lang="en" sz="1400">
                <a:solidFill>
                  <a:srgbClr val="2E3D49"/>
                </a:solidFill>
                <a:highlight>
                  <a:srgbClr val="FFFFFF"/>
                </a:highlight>
              </a:rPr>
              <a:t>Urgent issues that are personal in nature</a:t>
            </a:r>
            <a:endParaRPr b="1"/>
          </a:p>
        </p:txBody>
      </p:sp>
      <p:sp>
        <p:nvSpPr>
          <p:cNvPr id="420" name="Google Shape;420;p76"/>
          <p:cNvSpPr/>
          <p:nvPr/>
        </p:nvSpPr>
        <p:spPr>
          <a:xfrm>
            <a:off x="4713875" y="2025"/>
            <a:ext cx="44301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100">
              <a:solidFill>
                <a:srgbClr val="222222"/>
              </a:solidFill>
              <a:latin typeface="Calibri"/>
              <a:ea typeface="Calibri"/>
              <a:cs typeface="Calibri"/>
              <a:sym typeface="Calibri"/>
            </a:endParaRPr>
          </a:p>
          <a:p>
            <a:pPr indent="0" lvl="0" marL="0" rtl="0" algn="l">
              <a:spcBef>
                <a:spcPts val="0"/>
              </a:spcBef>
              <a:spcAft>
                <a:spcPts val="0"/>
              </a:spcAft>
              <a:buNone/>
            </a:pPr>
            <a:r>
              <a:t/>
            </a:r>
            <a:endParaRPr/>
          </a:p>
        </p:txBody>
      </p:sp>
      <p:sp>
        <p:nvSpPr>
          <p:cNvPr id="421" name="Google Shape;421;p76"/>
          <p:cNvSpPr txBox="1"/>
          <p:nvPr/>
        </p:nvSpPr>
        <p:spPr>
          <a:xfrm>
            <a:off x="7275094" y="2193925"/>
            <a:ext cx="1431529" cy="726834"/>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Palak Sadani</a:t>
            </a:r>
            <a:endParaRPr>
              <a:solidFill>
                <a:srgbClr val="FFFFFF"/>
              </a:solidFill>
            </a:endParaRPr>
          </a:p>
          <a:p>
            <a:pPr indent="0" lvl="0" marL="0" rtl="0" algn="ctr">
              <a:spcBef>
                <a:spcPts val="0"/>
              </a:spcBef>
              <a:spcAft>
                <a:spcPts val="0"/>
              </a:spcAft>
              <a:buNone/>
            </a:pPr>
            <a:r>
              <a:rPr lang="en" sz="1200">
                <a:solidFill>
                  <a:srgbClr val="FFFFFF"/>
                </a:solidFill>
              </a:rPr>
              <a:t>@Palak.Udacity</a:t>
            </a:r>
            <a:endParaRPr sz="1200">
              <a:solidFill>
                <a:srgbClr val="FFFFFF"/>
              </a:solidFill>
            </a:endParaRPr>
          </a:p>
        </p:txBody>
      </p:sp>
      <p:sp>
        <p:nvSpPr>
          <p:cNvPr id="422" name="Google Shape;422;p76"/>
          <p:cNvSpPr txBox="1"/>
          <p:nvPr/>
        </p:nvSpPr>
        <p:spPr>
          <a:xfrm>
            <a:off x="219300" y="221050"/>
            <a:ext cx="4018200" cy="5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2B3E4"/>
                </a:solidFill>
                <a:latin typeface="Open Sans"/>
                <a:ea typeface="Open Sans"/>
                <a:cs typeface="Open Sans"/>
                <a:sym typeface="Open Sans"/>
              </a:rPr>
              <a:t>Scholarships Team</a:t>
            </a:r>
            <a:endParaRPr sz="1800">
              <a:solidFill>
                <a:srgbClr val="FFFFFF"/>
              </a:solidFill>
              <a:latin typeface="Open Sans"/>
              <a:ea typeface="Open Sans"/>
              <a:cs typeface="Open Sans"/>
              <a:sym typeface="Open Sans"/>
            </a:endParaRPr>
          </a:p>
        </p:txBody>
      </p:sp>
      <p:grpSp>
        <p:nvGrpSpPr>
          <p:cNvPr id="423" name="Google Shape;423;p76"/>
          <p:cNvGrpSpPr/>
          <p:nvPr/>
        </p:nvGrpSpPr>
        <p:grpSpPr>
          <a:xfrm>
            <a:off x="5151227" y="776642"/>
            <a:ext cx="1557811" cy="2168947"/>
            <a:chOff x="5335500" y="266800"/>
            <a:chExt cx="1516856" cy="2111925"/>
          </a:xfrm>
        </p:grpSpPr>
        <p:sp>
          <p:nvSpPr>
            <p:cNvPr id="424" name="Google Shape;424;p76"/>
            <p:cNvSpPr txBox="1"/>
            <p:nvPr/>
          </p:nvSpPr>
          <p:spPr>
            <a:xfrm>
              <a:off x="5335500" y="1697725"/>
              <a:ext cx="1516800" cy="68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Grace Cho</a:t>
              </a:r>
              <a:endParaRPr>
                <a:solidFill>
                  <a:srgbClr val="FFFFFF"/>
                </a:solidFill>
              </a:endParaRPr>
            </a:p>
            <a:p>
              <a:pPr indent="0" lvl="0" marL="0" rtl="0" algn="ctr">
                <a:spcBef>
                  <a:spcPts val="0"/>
                </a:spcBef>
                <a:spcAft>
                  <a:spcPts val="0"/>
                </a:spcAft>
                <a:buNone/>
              </a:pPr>
              <a:r>
                <a:rPr lang="en" sz="1200">
                  <a:solidFill>
                    <a:srgbClr val="FFFFFF"/>
                  </a:solidFill>
                </a:rPr>
                <a:t>@Grace.Udacity</a:t>
              </a:r>
              <a:endParaRPr sz="1200">
                <a:solidFill>
                  <a:srgbClr val="FFFFFF"/>
                </a:solidFill>
              </a:endParaRPr>
            </a:p>
            <a:p>
              <a:pPr indent="0" lvl="0" marL="0" rtl="0" algn="l">
                <a:spcBef>
                  <a:spcPts val="0"/>
                </a:spcBef>
                <a:spcAft>
                  <a:spcPts val="0"/>
                </a:spcAft>
                <a:buNone/>
              </a:pPr>
              <a:r>
                <a:t/>
              </a:r>
              <a:endParaRPr>
                <a:solidFill>
                  <a:srgbClr val="FFFFFF"/>
                </a:solidFill>
              </a:endParaRPr>
            </a:p>
          </p:txBody>
        </p:sp>
        <p:pic>
          <p:nvPicPr>
            <p:cNvPr id="425" name="Google Shape;425;p76"/>
            <p:cNvPicPr preferRelativeResize="0"/>
            <p:nvPr/>
          </p:nvPicPr>
          <p:blipFill rotWithShape="1">
            <a:blip r:embed="rId4">
              <a:alphaModFix/>
            </a:blip>
            <a:srcRect b="24902" l="5444" r="14949" t="0"/>
            <a:stretch/>
          </p:blipFill>
          <p:spPr>
            <a:xfrm>
              <a:off x="5335501" y="266800"/>
              <a:ext cx="1516855" cy="1430925"/>
            </a:xfrm>
            <a:prstGeom prst="rect">
              <a:avLst/>
            </a:prstGeom>
            <a:noFill/>
            <a:ln>
              <a:noFill/>
            </a:ln>
          </p:spPr>
        </p:pic>
      </p:grpSp>
      <p:pic>
        <p:nvPicPr>
          <p:cNvPr id="426" name="Google Shape;426;p76"/>
          <p:cNvPicPr preferRelativeResize="0"/>
          <p:nvPr/>
        </p:nvPicPr>
        <p:blipFill>
          <a:blip r:embed="rId5">
            <a:alphaModFix/>
          </a:blip>
          <a:stretch>
            <a:fillRect/>
          </a:stretch>
        </p:blipFill>
        <p:spPr>
          <a:xfrm>
            <a:off x="7215513" y="734125"/>
            <a:ext cx="1550699" cy="1550699"/>
          </a:xfrm>
          <a:prstGeom prst="rect">
            <a:avLst/>
          </a:prstGeom>
          <a:noFill/>
          <a:ln>
            <a:noFill/>
          </a:ln>
          <a:effectLst>
            <a:outerShdw blurRad="57150" rotWithShape="0" algn="bl" dir="5400000" dist="19050">
              <a:srgbClr val="000000">
                <a:alpha val="50000"/>
              </a:srgbClr>
            </a:outerShdw>
          </a:effectLst>
        </p:spPr>
      </p:pic>
      <p:sp>
        <p:nvSpPr>
          <p:cNvPr id="427" name="Google Shape;427;p76"/>
          <p:cNvSpPr txBox="1"/>
          <p:nvPr/>
        </p:nvSpPr>
        <p:spPr>
          <a:xfrm>
            <a:off x="5118900" y="3119450"/>
            <a:ext cx="3647400" cy="9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 </a:t>
            </a:r>
            <a:r>
              <a:rPr b="1" lang="en">
                <a:solidFill>
                  <a:srgbClr val="FFFFFF"/>
                </a:solidFill>
                <a:latin typeface="Open Sans"/>
                <a:ea typeface="Open Sans"/>
                <a:cs typeface="Open Sans"/>
                <a:sym typeface="Open Sans"/>
              </a:rPr>
              <a:t>Tip</a:t>
            </a:r>
            <a:r>
              <a:rPr lang="en">
                <a:solidFill>
                  <a:srgbClr val="FFFFFF"/>
                </a:solidFill>
                <a:latin typeface="Open Sans"/>
                <a:ea typeface="Open Sans"/>
                <a:cs typeface="Open Sans"/>
                <a:sym typeface="Open Sans"/>
              </a:rPr>
              <a:t>: Please @mention the both of us to ensure your question gets answered. For DMs, start a group DM with the two of us!</a:t>
            </a:r>
            <a:endParaRPr>
              <a:solidFill>
                <a:srgbClr val="FFFFFF"/>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BFC"/>
        </a:solidFill>
      </p:bgPr>
    </p:bg>
    <p:spTree>
      <p:nvGrpSpPr>
        <p:cNvPr id="431" name="Shape 431"/>
        <p:cNvGrpSpPr/>
        <p:nvPr/>
      </p:nvGrpSpPr>
      <p:grpSpPr>
        <a:xfrm>
          <a:off x="0" y="0"/>
          <a:ext cx="0" cy="0"/>
          <a:chOff x="0" y="0"/>
          <a:chExt cx="0" cy="0"/>
        </a:xfrm>
      </p:grpSpPr>
      <p:sp>
        <p:nvSpPr>
          <p:cNvPr id="432" name="Google Shape;432;p77"/>
          <p:cNvSpPr txBox="1"/>
          <p:nvPr/>
        </p:nvSpPr>
        <p:spPr>
          <a:xfrm>
            <a:off x="219300" y="97925"/>
            <a:ext cx="8609400" cy="97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02B3E4"/>
                </a:solidFill>
                <a:latin typeface="Open Sans"/>
                <a:ea typeface="Open Sans"/>
                <a:cs typeface="Open Sans"/>
                <a:sym typeface="Open Sans"/>
              </a:rPr>
              <a:t>Bertelsmann Technology</a:t>
            </a:r>
            <a:r>
              <a:rPr lang="en" sz="2800">
                <a:solidFill>
                  <a:srgbClr val="02B3E4"/>
                </a:solidFill>
                <a:latin typeface="Open Sans"/>
                <a:ea typeface="Open Sans"/>
                <a:cs typeface="Open Sans"/>
                <a:sym typeface="Open Sans"/>
              </a:rPr>
              <a:t> Google Site</a:t>
            </a:r>
            <a:endParaRPr sz="2800">
              <a:solidFill>
                <a:srgbClr val="FFFFFF"/>
              </a:solidFill>
              <a:latin typeface="Open Sans"/>
              <a:ea typeface="Open Sans"/>
              <a:cs typeface="Open Sans"/>
              <a:sym typeface="Open Sans"/>
            </a:endParaRPr>
          </a:p>
        </p:txBody>
      </p:sp>
      <p:sp>
        <p:nvSpPr>
          <p:cNvPr id="433" name="Google Shape;433;p77"/>
          <p:cNvSpPr txBox="1"/>
          <p:nvPr/>
        </p:nvSpPr>
        <p:spPr>
          <a:xfrm>
            <a:off x="387600" y="773850"/>
            <a:ext cx="8368800" cy="22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The Bertelsmann Technology Challenge Google site is your go-to spot for information on this Scholarship program. Check back often as updates are made regularly. If you have a question, the answer is most likely here!</a:t>
            </a:r>
            <a:endParaRPr>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ctr">
              <a:spcBef>
                <a:spcPts val="0"/>
              </a:spcBef>
              <a:spcAft>
                <a:spcPts val="0"/>
              </a:spcAft>
              <a:buNone/>
            </a:pPr>
            <a:r>
              <a:rPr lang="en" sz="2000">
                <a:solidFill>
                  <a:srgbClr val="02B3E4"/>
                </a:solidFill>
                <a:highlight>
                  <a:srgbClr val="FFFFFF"/>
                </a:highlight>
                <a:latin typeface="Roboto"/>
                <a:ea typeface="Roboto"/>
                <a:cs typeface="Roboto"/>
                <a:sym typeface="Roboto"/>
              </a:rPr>
              <a:t> </a:t>
            </a:r>
            <a:r>
              <a:rPr lang="en" sz="2000" u="sng">
                <a:solidFill>
                  <a:srgbClr val="02B3E4"/>
                </a:solidFill>
                <a:highlight>
                  <a:srgbClr val="FFFFFF"/>
                </a:highlight>
                <a:latin typeface="Roboto"/>
                <a:ea typeface="Roboto"/>
                <a:cs typeface="Roboto"/>
                <a:sym typeface="Roboto"/>
                <a:hlinkClick r:id="rId3">
                  <a:extLst>
                    <a:ext uri="{A12FA001-AC4F-418D-AE19-62706E023703}">
                      <ahyp:hlinkClr val="tx"/>
                    </a:ext>
                  </a:extLst>
                </a:hlinkClick>
              </a:rPr>
              <a:t>https://bit.ly/bertelsmann-scholar</a:t>
            </a:r>
            <a:endParaRPr sz="20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sz="1500"/>
          </a:p>
          <a:p>
            <a:pPr indent="0" lvl="0" marL="0" rtl="0" algn="ctr">
              <a:spcBef>
                <a:spcPts val="0"/>
              </a:spcBef>
              <a:spcAft>
                <a:spcPts val="0"/>
              </a:spcAft>
              <a:buNone/>
            </a:pPr>
            <a:r>
              <a:rPr b="1" lang="en" sz="1800">
                <a:solidFill>
                  <a:srgbClr val="02B3E4"/>
                </a:solidFill>
              </a:rPr>
              <a:t>🔖 </a:t>
            </a:r>
            <a:r>
              <a:rPr b="1" lang="en" sz="1800">
                <a:solidFill>
                  <a:srgbClr val="02B3E4"/>
                </a:solidFill>
              </a:rPr>
              <a:t>Bookmark this site! ☝️</a:t>
            </a:r>
            <a:endParaRPr b="1" sz="1800">
              <a:solidFill>
                <a:srgbClr val="02B3E4"/>
              </a:solidFill>
            </a:endParaRPr>
          </a:p>
          <a:p>
            <a:pPr indent="0" lvl="0" marL="0" rtl="0" algn="l">
              <a:spcBef>
                <a:spcPts val="0"/>
              </a:spcBef>
              <a:spcAft>
                <a:spcPts val="0"/>
              </a:spcAft>
              <a:buNone/>
            </a:pPr>
            <a:r>
              <a:t/>
            </a:r>
            <a:endParaRPr sz="1800"/>
          </a:p>
        </p:txBody>
      </p:sp>
      <p:pic>
        <p:nvPicPr>
          <p:cNvPr id="434" name="Google Shape;434;p77"/>
          <p:cNvPicPr preferRelativeResize="0"/>
          <p:nvPr/>
        </p:nvPicPr>
        <p:blipFill>
          <a:blip r:embed="rId4">
            <a:alphaModFix/>
          </a:blip>
          <a:stretch>
            <a:fillRect/>
          </a:stretch>
        </p:blipFill>
        <p:spPr>
          <a:xfrm>
            <a:off x="1527625" y="2982175"/>
            <a:ext cx="6088750" cy="18058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78"/>
          <p:cNvSpPr/>
          <p:nvPr/>
        </p:nvSpPr>
        <p:spPr>
          <a:xfrm>
            <a:off x="4774025" y="0"/>
            <a:ext cx="43701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222222"/>
              </a:highlight>
            </a:endParaRPr>
          </a:p>
        </p:txBody>
      </p:sp>
      <p:sp>
        <p:nvSpPr>
          <p:cNvPr id="440" name="Google Shape;440;p78"/>
          <p:cNvSpPr txBox="1"/>
          <p:nvPr/>
        </p:nvSpPr>
        <p:spPr>
          <a:xfrm>
            <a:off x="425400" y="287700"/>
            <a:ext cx="4370100" cy="453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1" sz="2800">
              <a:solidFill>
                <a:srgbClr val="02B3E4"/>
              </a:solidFill>
              <a:latin typeface="Open Sans"/>
              <a:ea typeface="Open Sans"/>
              <a:cs typeface="Open Sans"/>
              <a:sym typeface="Open Sans"/>
            </a:endParaRPr>
          </a:p>
        </p:txBody>
      </p:sp>
      <p:sp>
        <p:nvSpPr>
          <p:cNvPr id="441" name="Google Shape;441;p78"/>
          <p:cNvSpPr txBox="1"/>
          <p:nvPr/>
        </p:nvSpPr>
        <p:spPr>
          <a:xfrm>
            <a:off x="395250" y="451175"/>
            <a:ext cx="4064100" cy="413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2B3E4"/>
                </a:solidFill>
                <a:latin typeface="Open Sans Light"/>
                <a:ea typeface="Open Sans Light"/>
                <a:cs typeface="Open Sans Light"/>
                <a:sym typeface="Open Sans Light"/>
              </a:rPr>
              <a:t>What you’ll find...</a:t>
            </a:r>
            <a:endParaRPr sz="3000">
              <a:latin typeface="Open Sans Light"/>
              <a:ea typeface="Open Sans Light"/>
              <a:cs typeface="Open Sans Light"/>
              <a:sym typeface="Open Sans Light"/>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317500" lvl="0" marL="457200" rtl="0" algn="l">
              <a:lnSpc>
                <a:spcPct val="115000"/>
              </a:lnSpc>
              <a:spcBef>
                <a:spcPts val="0"/>
              </a:spcBef>
              <a:spcAft>
                <a:spcPts val="0"/>
              </a:spcAft>
              <a:buClr>
                <a:srgbClr val="4F4F4F"/>
              </a:buClr>
              <a:buSzPts val="1400"/>
              <a:buFont typeface="Open Sans"/>
              <a:buChar char="●"/>
            </a:pPr>
            <a:r>
              <a:rPr lang="en">
                <a:solidFill>
                  <a:srgbClr val="4F4F4F"/>
                </a:solidFill>
                <a:latin typeface="Open Sans"/>
                <a:ea typeface="Open Sans"/>
                <a:cs typeface="Open Sans"/>
                <a:sym typeface="Open Sans"/>
              </a:rPr>
              <a:t>Extensive FAQs</a:t>
            </a:r>
            <a:endParaRPr>
              <a:solidFill>
                <a:srgbClr val="4F4F4F"/>
              </a:solidFill>
              <a:latin typeface="Open Sans"/>
              <a:ea typeface="Open Sans"/>
              <a:cs typeface="Open Sans"/>
              <a:sym typeface="Open Sans"/>
            </a:endParaRPr>
          </a:p>
          <a:p>
            <a:pPr indent="-317500" lvl="0" marL="457200" rtl="0" algn="l">
              <a:lnSpc>
                <a:spcPct val="115000"/>
              </a:lnSpc>
              <a:spcBef>
                <a:spcPts val="0"/>
              </a:spcBef>
              <a:spcAft>
                <a:spcPts val="0"/>
              </a:spcAft>
              <a:buClr>
                <a:srgbClr val="4F4F4F"/>
              </a:buClr>
              <a:buSzPts val="1400"/>
              <a:buFont typeface="Open Sans"/>
              <a:buChar char="●"/>
            </a:pPr>
            <a:r>
              <a:rPr lang="en">
                <a:solidFill>
                  <a:srgbClr val="4F4F4F"/>
                </a:solidFill>
                <a:latin typeface="Open Sans"/>
                <a:ea typeface="Open Sans"/>
                <a:cs typeface="Open Sans"/>
                <a:sym typeface="Open Sans"/>
              </a:rPr>
              <a:t>Community Initiatives</a:t>
            </a:r>
            <a:endParaRPr>
              <a:solidFill>
                <a:srgbClr val="4F4F4F"/>
              </a:solidFill>
              <a:latin typeface="Open Sans"/>
              <a:ea typeface="Open Sans"/>
              <a:cs typeface="Open Sans"/>
              <a:sym typeface="Open Sans"/>
            </a:endParaRPr>
          </a:p>
          <a:p>
            <a:pPr indent="-317500" lvl="0" marL="457200" rtl="0" algn="l">
              <a:lnSpc>
                <a:spcPct val="115000"/>
              </a:lnSpc>
              <a:spcBef>
                <a:spcPts val="0"/>
              </a:spcBef>
              <a:spcAft>
                <a:spcPts val="0"/>
              </a:spcAft>
              <a:buClr>
                <a:srgbClr val="4F4F4F"/>
              </a:buClr>
              <a:buSzPts val="1400"/>
              <a:buFont typeface="Open Sans"/>
              <a:buChar char="●"/>
            </a:pPr>
            <a:r>
              <a:rPr lang="en">
                <a:solidFill>
                  <a:srgbClr val="4F4F4F"/>
                </a:solidFill>
                <a:latin typeface="Open Sans"/>
                <a:ea typeface="Open Sans"/>
                <a:cs typeface="Open Sans"/>
                <a:sym typeface="Open Sans"/>
              </a:rPr>
              <a:t>Archived Slack Announcements</a:t>
            </a:r>
            <a:endParaRPr>
              <a:solidFill>
                <a:srgbClr val="4F4F4F"/>
              </a:solidFill>
              <a:latin typeface="Open Sans"/>
              <a:ea typeface="Open Sans"/>
              <a:cs typeface="Open Sans"/>
              <a:sym typeface="Open Sans"/>
            </a:endParaRPr>
          </a:p>
          <a:p>
            <a:pPr indent="-317500" lvl="0" marL="457200" rtl="0" algn="l">
              <a:lnSpc>
                <a:spcPct val="115000"/>
              </a:lnSpc>
              <a:spcBef>
                <a:spcPts val="0"/>
              </a:spcBef>
              <a:spcAft>
                <a:spcPts val="0"/>
              </a:spcAft>
              <a:buClr>
                <a:srgbClr val="4F4F4F"/>
              </a:buClr>
              <a:buSzPts val="1400"/>
              <a:buFont typeface="Open Sans"/>
              <a:buChar char="●"/>
            </a:pPr>
            <a:r>
              <a:rPr lang="en">
                <a:solidFill>
                  <a:srgbClr val="4F4F4F"/>
                </a:solidFill>
                <a:latin typeface="Open Sans"/>
                <a:ea typeface="Open Sans"/>
                <a:cs typeface="Open Sans"/>
                <a:sym typeface="Open Sans"/>
              </a:rPr>
              <a:t>Calendar of Events</a:t>
            </a:r>
            <a:endParaRPr>
              <a:solidFill>
                <a:srgbClr val="4F4F4F"/>
              </a:solidFill>
              <a:latin typeface="Open Sans"/>
              <a:ea typeface="Open Sans"/>
              <a:cs typeface="Open Sans"/>
              <a:sym typeface="Open Sans"/>
            </a:endParaRPr>
          </a:p>
          <a:p>
            <a:pPr indent="-317500" lvl="0" marL="457200" rtl="0" algn="l">
              <a:lnSpc>
                <a:spcPct val="115000"/>
              </a:lnSpc>
              <a:spcBef>
                <a:spcPts val="0"/>
              </a:spcBef>
              <a:spcAft>
                <a:spcPts val="0"/>
              </a:spcAft>
              <a:buClr>
                <a:srgbClr val="4F4F4F"/>
              </a:buClr>
              <a:buSzPts val="1400"/>
              <a:buFont typeface="Open Sans"/>
              <a:buChar char="●"/>
            </a:pPr>
            <a:r>
              <a:rPr lang="en">
                <a:solidFill>
                  <a:srgbClr val="4F4F4F"/>
                </a:solidFill>
                <a:latin typeface="Open Sans"/>
                <a:ea typeface="Open Sans"/>
                <a:cs typeface="Open Sans"/>
                <a:sym typeface="Open Sans"/>
              </a:rPr>
              <a:t>Important Forms and Links</a:t>
            </a:r>
            <a:endParaRPr>
              <a:solidFill>
                <a:srgbClr val="4F4F4F"/>
              </a:solidFill>
              <a:latin typeface="Open Sans"/>
              <a:ea typeface="Open Sans"/>
              <a:cs typeface="Open Sans"/>
              <a:sym typeface="Open Sans"/>
            </a:endParaRPr>
          </a:p>
          <a:p>
            <a:pPr indent="-317500" lvl="0" marL="457200" rtl="0" algn="l">
              <a:lnSpc>
                <a:spcPct val="115000"/>
              </a:lnSpc>
              <a:spcBef>
                <a:spcPts val="0"/>
              </a:spcBef>
              <a:spcAft>
                <a:spcPts val="0"/>
              </a:spcAft>
              <a:buClr>
                <a:srgbClr val="4F4F4F"/>
              </a:buClr>
              <a:buSzPts val="1400"/>
              <a:buFont typeface="Open Sans"/>
              <a:buChar char="●"/>
            </a:pPr>
            <a:r>
              <a:rPr lang="en">
                <a:solidFill>
                  <a:srgbClr val="4F4F4F"/>
                </a:solidFill>
                <a:latin typeface="Open Sans"/>
                <a:ea typeface="Open Sans"/>
                <a:cs typeface="Open Sans"/>
                <a:sym typeface="Open Sans"/>
              </a:rPr>
              <a:t>Resources</a:t>
            </a:r>
            <a:endParaRPr>
              <a:solidFill>
                <a:srgbClr val="4F4F4F"/>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a:solidFill>
                <a:srgbClr val="4F4F4F"/>
              </a:solidFill>
              <a:latin typeface="Open Sans"/>
              <a:ea typeface="Open Sans"/>
              <a:cs typeface="Open Sans"/>
              <a:sym typeface="Open Sans"/>
            </a:endParaRPr>
          </a:p>
          <a:p>
            <a:pPr indent="0" lvl="0" marL="0" rtl="0" algn="l">
              <a:lnSpc>
                <a:spcPct val="115000"/>
              </a:lnSpc>
              <a:spcBef>
                <a:spcPts val="0"/>
              </a:spcBef>
              <a:spcAft>
                <a:spcPts val="0"/>
              </a:spcAft>
              <a:buNone/>
            </a:pPr>
            <a:r>
              <a:rPr lang="en">
                <a:solidFill>
                  <a:srgbClr val="4F4F4F"/>
                </a:solidFill>
                <a:latin typeface="Open Sans"/>
                <a:ea typeface="Open Sans"/>
                <a:cs typeface="Open Sans"/>
                <a:sym typeface="Open Sans"/>
              </a:rPr>
              <a:t>Take your time to go through the site and  become familiar with where to go when you need information! </a:t>
            </a:r>
            <a:endParaRPr>
              <a:latin typeface="Open Sans"/>
              <a:ea typeface="Open Sans"/>
              <a:cs typeface="Open Sans"/>
              <a:sym typeface="Open Sans"/>
            </a:endParaRPr>
          </a:p>
        </p:txBody>
      </p:sp>
      <p:pic>
        <p:nvPicPr>
          <p:cNvPr id="442" name="Google Shape;442;p78"/>
          <p:cNvPicPr preferRelativeResize="0"/>
          <p:nvPr/>
        </p:nvPicPr>
        <p:blipFill rotWithShape="1">
          <a:blip r:embed="rId3">
            <a:alphaModFix/>
          </a:blip>
          <a:srcRect b="-17550" l="0" r="-5864" t="0"/>
          <a:stretch/>
        </p:blipFill>
        <p:spPr>
          <a:xfrm>
            <a:off x="6115125" y="1225763"/>
            <a:ext cx="2424401" cy="26919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79"/>
          <p:cNvSpPr txBox="1"/>
          <p:nvPr>
            <p:ph idx="1" type="body"/>
          </p:nvPr>
        </p:nvSpPr>
        <p:spPr>
          <a:xfrm>
            <a:off x="403800" y="1562350"/>
            <a:ext cx="5860800" cy="1390800"/>
          </a:xfrm>
          <a:prstGeom prst="rect">
            <a:avLst/>
          </a:prstGeom>
        </p:spPr>
        <p:txBody>
          <a:bodyPr anchorCtr="0" anchor="b" bIns="34275" lIns="34275" spcFirstLastPara="1" rIns="34275" wrap="square" tIns="34275">
            <a:noAutofit/>
          </a:bodyPr>
          <a:lstStyle/>
          <a:p>
            <a:pPr indent="0" lvl="0" marL="0" rtl="0" algn="ctr">
              <a:lnSpc>
                <a:spcPct val="100000"/>
              </a:lnSpc>
              <a:spcBef>
                <a:spcPts val="0"/>
              </a:spcBef>
              <a:spcAft>
                <a:spcPts val="0"/>
              </a:spcAft>
              <a:buNone/>
            </a:pPr>
            <a:r>
              <a:rPr lang="en" sz="3600"/>
              <a:t>Community</a:t>
            </a:r>
            <a:endParaRPr sz="3600"/>
          </a:p>
          <a:p>
            <a:pPr indent="0" lvl="0" marL="0" rtl="0" algn="ctr">
              <a:lnSpc>
                <a:spcPct val="100000"/>
              </a:lnSpc>
              <a:spcBef>
                <a:spcPts val="0"/>
              </a:spcBef>
              <a:spcAft>
                <a:spcPts val="0"/>
              </a:spcAft>
              <a:buNone/>
            </a:pPr>
            <a:r>
              <a:rPr lang="en" sz="3600"/>
              <a:t>Initiatives</a:t>
            </a:r>
            <a:endParaRPr sz="36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80"/>
          <p:cNvSpPr/>
          <p:nvPr/>
        </p:nvSpPr>
        <p:spPr>
          <a:xfrm>
            <a:off x="4280325" y="8900"/>
            <a:ext cx="4863900" cy="4663800"/>
          </a:xfrm>
          <a:prstGeom prst="rect">
            <a:avLst/>
          </a:prstGeom>
          <a:solidFill>
            <a:srgbClr val="02B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80"/>
          <p:cNvSpPr txBox="1"/>
          <p:nvPr/>
        </p:nvSpPr>
        <p:spPr>
          <a:xfrm>
            <a:off x="367400" y="120800"/>
            <a:ext cx="3639600" cy="436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02B3E4"/>
                </a:solidFill>
                <a:latin typeface="Open Sans"/>
                <a:ea typeface="Open Sans"/>
                <a:cs typeface="Open Sans"/>
                <a:sym typeface="Open Sans"/>
              </a:rPr>
              <a:t>60 </a:t>
            </a:r>
            <a:r>
              <a:rPr b="1" lang="en" sz="3000">
                <a:solidFill>
                  <a:srgbClr val="02B3E4"/>
                </a:solidFill>
                <a:latin typeface="Open Sans"/>
                <a:ea typeface="Open Sans"/>
                <a:cs typeface="Open Sans"/>
                <a:sym typeface="Open Sans"/>
              </a:rPr>
              <a:t>Days of Udacity</a:t>
            </a:r>
            <a:endParaRPr b="1" sz="12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b="1" sz="1200">
              <a:solidFill>
                <a:srgbClr val="02B3E4"/>
              </a:solidFill>
              <a:latin typeface="Open Sans"/>
              <a:ea typeface="Open Sans"/>
              <a:cs typeface="Open Sans"/>
              <a:sym typeface="Open Sans"/>
            </a:endParaRPr>
          </a:p>
          <a:p>
            <a:pPr indent="0" lvl="0" marL="0" rtl="0" algn="l">
              <a:lnSpc>
                <a:spcPct val="115000"/>
              </a:lnSpc>
              <a:spcBef>
                <a:spcPts val="0"/>
              </a:spcBef>
              <a:spcAft>
                <a:spcPts val="0"/>
              </a:spcAft>
              <a:buNone/>
            </a:pPr>
            <a:r>
              <a:rPr b="1" lang="en">
                <a:latin typeface="Open Sans"/>
                <a:ea typeface="Open Sans"/>
                <a:cs typeface="Open Sans"/>
                <a:sym typeface="Open Sans"/>
              </a:rPr>
              <a:t>What it is</a:t>
            </a:r>
            <a:r>
              <a:rPr b="1" lang="en">
                <a:latin typeface="Open Sans"/>
                <a:ea typeface="Open Sans"/>
                <a:cs typeface="Open Sans"/>
                <a:sym typeface="Open Sans"/>
              </a:rPr>
              <a:t>:</a:t>
            </a:r>
            <a:r>
              <a:rPr lang="en">
                <a:latin typeface="Open Sans"/>
                <a:ea typeface="Open Sans"/>
                <a:cs typeface="Open Sans"/>
                <a:sym typeface="Open Sans"/>
              </a:rPr>
              <a:t> Our 60 Days of Udacity Challenge reinforces learnings by making  studying a consistent habit.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rPr lang="en">
                <a:latin typeface="Open Sans"/>
                <a:ea typeface="Open Sans"/>
                <a:cs typeface="Open Sans"/>
                <a:sym typeface="Open Sans"/>
              </a:rPr>
              <a:t>What’s involved: </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You’ll take a public pledge to code for 60 consecutive days</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Posting a daily update in a dedicated Slack channel</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Encouraging 2 others every day </a:t>
            </a:r>
            <a:r>
              <a:rPr lang="en">
                <a:latin typeface="Open Sans"/>
                <a:ea typeface="Open Sans"/>
                <a:cs typeface="Open Sans"/>
                <a:sym typeface="Open Sans"/>
              </a:rPr>
              <a:t>🌈💖</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p:txBody>
      </p:sp>
      <p:sp>
        <p:nvSpPr>
          <p:cNvPr id="454" name="Google Shape;454;p80"/>
          <p:cNvSpPr/>
          <p:nvPr/>
        </p:nvSpPr>
        <p:spPr>
          <a:xfrm>
            <a:off x="5252025" y="879225"/>
            <a:ext cx="2920500" cy="1599300"/>
          </a:xfrm>
          <a:prstGeom prst="wedgeRoundRectCallout">
            <a:avLst>
              <a:gd fmla="val -20833" name="adj1"/>
              <a:gd fmla="val 62500" name="adj2"/>
              <a:gd fmla="val 0" name="adj3"/>
            </a:avLst>
          </a:prstGeom>
          <a:solidFill>
            <a:srgbClr val="333333"/>
          </a:solidFill>
          <a:ln cap="flat" cmpd="sng" w="9525">
            <a:solidFill>
              <a:srgbClr val="02B3E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“[This] challenge was very helpful in keeping track. It has helped me to form and maintain the habit of daily studying of technology and coding courses. This has stayed with me even after the course completion” </a:t>
            </a:r>
            <a:endParaRPr sz="1200">
              <a:solidFill>
                <a:srgbClr val="FFFFFF"/>
              </a:solidFill>
              <a:latin typeface="Roboto"/>
              <a:ea typeface="Roboto"/>
              <a:cs typeface="Roboto"/>
              <a:sym typeface="Roboto"/>
            </a:endParaRPr>
          </a:p>
          <a:p>
            <a:pPr indent="0" lvl="0" marL="0" rtl="0" algn="l">
              <a:spcBef>
                <a:spcPts val="0"/>
              </a:spcBef>
              <a:spcAft>
                <a:spcPts val="0"/>
              </a:spcAft>
              <a:buNone/>
            </a:pPr>
            <a:r>
              <a:rPr lang="en" sz="1200">
                <a:solidFill>
                  <a:srgbClr val="FFFFFF"/>
                </a:solidFill>
                <a:latin typeface="Roboto"/>
                <a:ea typeface="Roboto"/>
                <a:cs typeface="Roboto"/>
                <a:sym typeface="Roboto"/>
              </a:rPr>
              <a:t>--  Maham A.</a:t>
            </a:r>
            <a:endParaRPr sz="1200">
              <a:solidFill>
                <a:srgbClr val="FFFFFF"/>
              </a:solidFill>
              <a:latin typeface="Roboto"/>
              <a:ea typeface="Roboto"/>
              <a:cs typeface="Roboto"/>
              <a:sym typeface="Roboto"/>
            </a:endParaRPr>
          </a:p>
          <a:p>
            <a:pPr indent="0" lvl="0" marL="0" rtl="0" algn="l">
              <a:spcBef>
                <a:spcPts val="0"/>
              </a:spcBef>
              <a:spcAft>
                <a:spcPts val="0"/>
              </a:spcAft>
              <a:buNone/>
            </a:pPr>
            <a:r>
              <a:t/>
            </a:r>
            <a:endParaRPr sz="1100">
              <a:latin typeface="Open Sans"/>
              <a:ea typeface="Open Sans"/>
              <a:cs typeface="Open Sans"/>
              <a:sym typeface="Open Sans"/>
            </a:endParaRPr>
          </a:p>
        </p:txBody>
      </p:sp>
      <p:pic>
        <p:nvPicPr>
          <p:cNvPr id="455" name="Google Shape;455;p80"/>
          <p:cNvPicPr preferRelativeResize="0"/>
          <p:nvPr/>
        </p:nvPicPr>
        <p:blipFill>
          <a:blip r:embed="rId3">
            <a:alphaModFix/>
          </a:blip>
          <a:stretch>
            <a:fillRect/>
          </a:stretch>
        </p:blipFill>
        <p:spPr>
          <a:xfrm>
            <a:off x="6312213" y="2742526"/>
            <a:ext cx="800100" cy="781050"/>
          </a:xfrm>
          <a:prstGeom prst="rect">
            <a:avLst/>
          </a:prstGeom>
          <a:noFill/>
          <a:ln cap="flat" cmpd="sng" w="9525">
            <a:solidFill>
              <a:srgbClr val="00C1D7"/>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BFC"/>
        </a:solidFill>
      </p:bgPr>
    </p:bg>
    <p:spTree>
      <p:nvGrpSpPr>
        <p:cNvPr id="235" name="Shape 235"/>
        <p:cNvGrpSpPr/>
        <p:nvPr/>
      </p:nvGrpSpPr>
      <p:grpSpPr>
        <a:xfrm>
          <a:off x="0" y="0"/>
          <a:ext cx="0" cy="0"/>
          <a:chOff x="0" y="0"/>
          <a:chExt cx="0" cy="0"/>
        </a:xfrm>
      </p:grpSpPr>
      <p:sp>
        <p:nvSpPr>
          <p:cNvPr id="236" name="Google Shape;236;p54"/>
          <p:cNvSpPr/>
          <p:nvPr/>
        </p:nvSpPr>
        <p:spPr>
          <a:xfrm>
            <a:off x="4280325" y="8900"/>
            <a:ext cx="4863900" cy="5143500"/>
          </a:xfrm>
          <a:prstGeom prst="rect">
            <a:avLst/>
          </a:prstGeom>
          <a:solidFill>
            <a:srgbClr val="35434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4"/>
          <p:cNvSpPr txBox="1"/>
          <p:nvPr/>
        </p:nvSpPr>
        <p:spPr>
          <a:xfrm>
            <a:off x="231375" y="2779400"/>
            <a:ext cx="3782100" cy="110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02B3E4"/>
                </a:solidFill>
                <a:latin typeface="Open Sans"/>
                <a:ea typeface="Open Sans"/>
                <a:cs typeface="Open Sans"/>
                <a:sym typeface="Open Sans"/>
              </a:rPr>
              <a:t>TODAY’S </a:t>
            </a:r>
            <a:endParaRPr b="1" sz="3000">
              <a:solidFill>
                <a:srgbClr val="02B3E4"/>
              </a:solidFill>
              <a:latin typeface="Open Sans"/>
              <a:ea typeface="Open Sans"/>
              <a:cs typeface="Open Sans"/>
              <a:sym typeface="Open Sans"/>
            </a:endParaRPr>
          </a:p>
          <a:p>
            <a:pPr indent="0" lvl="0" marL="0" rtl="0" algn="ctr">
              <a:spcBef>
                <a:spcPts val="0"/>
              </a:spcBef>
              <a:spcAft>
                <a:spcPts val="0"/>
              </a:spcAft>
              <a:buNone/>
            </a:pPr>
            <a:r>
              <a:rPr b="1" lang="en" sz="3000">
                <a:solidFill>
                  <a:srgbClr val="02B3E4"/>
                </a:solidFill>
                <a:latin typeface="Open Sans"/>
                <a:ea typeface="Open Sans"/>
                <a:cs typeface="Open Sans"/>
                <a:sym typeface="Open Sans"/>
              </a:rPr>
              <a:t>AGENDA</a:t>
            </a:r>
            <a:endParaRPr b="1" sz="30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b="1" sz="1200">
              <a:solidFill>
                <a:srgbClr val="02B3E4"/>
              </a:solidFill>
            </a:endParaRPr>
          </a:p>
          <a:p>
            <a:pPr indent="0" lvl="0" marL="0" rtl="0" algn="l">
              <a:spcBef>
                <a:spcPts val="0"/>
              </a:spcBef>
              <a:spcAft>
                <a:spcPts val="0"/>
              </a:spcAft>
              <a:buNone/>
            </a:pPr>
            <a:r>
              <a:t/>
            </a:r>
            <a:endParaRPr sz="1200">
              <a:solidFill>
                <a:srgbClr val="333333"/>
              </a:solidFill>
              <a:highlight>
                <a:srgbClr val="FFFFFF"/>
              </a:highlight>
              <a:latin typeface="Open Sans"/>
              <a:ea typeface="Open Sans"/>
              <a:cs typeface="Open Sans"/>
              <a:sym typeface="Open Sans"/>
            </a:endParaRPr>
          </a:p>
          <a:p>
            <a:pPr indent="0" lvl="0" marL="0" rtl="0" algn="l">
              <a:spcBef>
                <a:spcPts val="0"/>
              </a:spcBef>
              <a:spcAft>
                <a:spcPts val="0"/>
              </a:spcAft>
              <a:buNone/>
            </a:pPr>
            <a:r>
              <a:t/>
            </a:r>
            <a:endParaRPr sz="1050">
              <a:solidFill>
                <a:srgbClr val="333333"/>
              </a:solidFill>
              <a:highlight>
                <a:srgbClr val="FFFFFF"/>
              </a:highlight>
              <a:latin typeface="Open Sans"/>
              <a:ea typeface="Open Sans"/>
              <a:cs typeface="Open Sans"/>
              <a:sym typeface="Open Sans"/>
            </a:endParaRPr>
          </a:p>
        </p:txBody>
      </p:sp>
      <p:pic>
        <p:nvPicPr>
          <p:cNvPr id="238" name="Google Shape;238;p54"/>
          <p:cNvPicPr preferRelativeResize="0"/>
          <p:nvPr/>
        </p:nvPicPr>
        <p:blipFill>
          <a:blip r:embed="rId3">
            <a:alphaModFix/>
          </a:blip>
          <a:stretch>
            <a:fillRect/>
          </a:stretch>
        </p:blipFill>
        <p:spPr>
          <a:xfrm>
            <a:off x="1261475" y="883800"/>
            <a:ext cx="1721900" cy="1721900"/>
          </a:xfrm>
          <a:prstGeom prst="rect">
            <a:avLst/>
          </a:prstGeom>
          <a:noFill/>
          <a:ln>
            <a:noFill/>
          </a:ln>
        </p:spPr>
      </p:pic>
      <p:sp>
        <p:nvSpPr>
          <p:cNvPr id="239" name="Google Shape;239;p54"/>
          <p:cNvSpPr txBox="1"/>
          <p:nvPr/>
        </p:nvSpPr>
        <p:spPr>
          <a:xfrm>
            <a:off x="4614975" y="274250"/>
            <a:ext cx="4254000" cy="4612800"/>
          </a:xfrm>
          <a:prstGeom prst="rect">
            <a:avLst/>
          </a:prstGeom>
          <a:noFill/>
          <a:ln>
            <a:noFill/>
          </a:ln>
        </p:spPr>
        <p:txBody>
          <a:bodyPr anchorCtr="0" anchor="ctr" bIns="91425" lIns="91425" spcFirstLastPara="1" rIns="91425" wrap="square" tIns="91425">
            <a:noAutofit/>
          </a:bodyPr>
          <a:lstStyle/>
          <a:p>
            <a:pPr indent="-342900" lvl="0" marL="457200" rtl="0" algn="l">
              <a:lnSpc>
                <a:spcPct val="150000"/>
              </a:lnSpc>
              <a:spcBef>
                <a:spcPts val="0"/>
              </a:spcBef>
              <a:spcAft>
                <a:spcPts val="0"/>
              </a:spcAft>
              <a:buClr>
                <a:srgbClr val="FFFFFF"/>
              </a:buClr>
              <a:buSzPts val="1800"/>
              <a:buFont typeface="Open Sans"/>
              <a:buChar char="●"/>
            </a:pPr>
            <a:r>
              <a:rPr lang="en" sz="1800">
                <a:solidFill>
                  <a:srgbClr val="FFFFFF"/>
                </a:solidFill>
                <a:latin typeface="Open Sans"/>
                <a:ea typeface="Open Sans"/>
                <a:cs typeface="Open Sans"/>
                <a:sym typeface="Open Sans"/>
              </a:rPr>
              <a:t>Program Overview</a:t>
            </a:r>
            <a:endParaRPr sz="1800">
              <a:solidFill>
                <a:srgbClr val="FFFFFF"/>
              </a:solidFill>
              <a:latin typeface="Open Sans"/>
              <a:ea typeface="Open Sans"/>
              <a:cs typeface="Open Sans"/>
              <a:sym typeface="Open Sans"/>
            </a:endParaRPr>
          </a:p>
          <a:p>
            <a:pPr indent="-342900" lvl="0" marL="457200" rtl="0" algn="l">
              <a:lnSpc>
                <a:spcPct val="150000"/>
              </a:lnSpc>
              <a:spcBef>
                <a:spcPts val="0"/>
              </a:spcBef>
              <a:spcAft>
                <a:spcPts val="0"/>
              </a:spcAft>
              <a:buClr>
                <a:srgbClr val="FFFFFF"/>
              </a:buClr>
              <a:buSzPts val="1800"/>
              <a:buFont typeface="Open Sans"/>
              <a:buChar char="●"/>
            </a:pPr>
            <a:r>
              <a:rPr lang="en" sz="1800">
                <a:solidFill>
                  <a:srgbClr val="FFFFFF"/>
                </a:solidFill>
                <a:latin typeface="Open Sans"/>
                <a:ea typeface="Open Sans"/>
                <a:cs typeface="Open Sans"/>
                <a:sym typeface="Open Sans"/>
              </a:rPr>
              <a:t>Getting Started</a:t>
            </a:r>
            <a:endParaRPr sz="1800">
              <a:solidFill>
                <a:srgbClr val="FFFFFF"/>
              </a:solidFill>
              <a:latin typeface="Open Sans"/>
              <a:ea typeface="Open Sans"/>
              <a:cs typeface="Open Sans"/>
              <a:sym typeface="Open Sans"/>
            </a:endParaRPr>
          </a:p>
          <a:p>
            <a:pPr indent="-342900" lvl="1" marL="914400" rtl="0" algn="l">
              <a:lnSpc>
                <a:spcPct val="150000"/>
              </a:lnSpc>
              <a:spcBef>
                <a:spcPts val="0"/>
              </a:spcBef>
              <a:spcAft>
                <a:spcPts val="0"/>
              </a:spcAft>
              <a:buClr>
                <a:srgbClr val="FFFFFF"/>
              </a:buClr>
              <a:buSzPts val="1800"/>
              <a:buFont typeface="Open Sans"/>
              <a:buChar char="○"/>
            </a:pPr>
            <a:r>
              <a:rPr lang="en" sz="1800">
                <a:solidFill>
                  <a:srgbClr val="FFFFFF"/>
                </a:solidFill>
                <a:latin typeface="Open Sans"/>
                <a:ea typeface="Open Sans"/>
                <a:cs typeface="Open Sans"/>
                <a:sym typeface="Open Sans"/>
              </a:rPr>
              <a:t>Accessing your Classroom</a:t>
            </a:r>
            <a:endParaRPr sz="1800">
              <a:solidFill>
                <a:srgbClr val="FFFFFF"/>
              </a:solidFill>
              <a:latin typeface="Open Sans"/>
              <a:ea typeface="Open Sans"/>
              <a:cs typeface="Open Sans"/>
              <a:sym typeface="Open Sans"/>
            </a:endParaRPr>
          </a:p>
          <a:p>
            <a:pPr indent="-342900" lvl="1" marL="914400" rtl="0" algn="l">
              <a:lnSpc>
                <a:spcPct val="150000"/>
              </a:lnSpc>
              <a:spcBef>
                <a:spcPts val="0"/>
              </a:spcBef>
              <a:spcAft>
                <a:spcPts val="0"/>
              </a:spcAft>
              <a:buClr>
                <a:srgbClr val="FFFFFF"/>
              </a:buClr>
              <a:buSzPts val="1800"/>
              <a:buFont typeface="Open Sans"/>
              <a:buChar char="○"/>
            </a:pPr>
            <a:r>
              <a:rPr lang="en" sz="1800">
                <a:solidFill>
                  <a:srgbClr val="FFFFFF"/>
                </a:solidFill>
                <a:latin typeface="Open Sans"/>
                <a:ea typeface="Open Sans"/>
                <a:cs typeface="Open Sans"/>
                <a:sym typeface="Open Sans"/>
              </a:rPr>
              <a:t>Course Advice</a:t>
            </a:r>
            <a:endParaRPr sz="1800">
              <a:solidFill>
                <a:srgbClr val="FFFFFF"/>
              </a:solidFill>
              <a:latin typeface="Open Sans"/>
              <a:ea typeface="Open Sans"/>
              <a:cs typeface="Open Sans"/>
              <a:sym typeface="Open Sans"/>
            </a:endParaRPr>
          </a:p>
          <a:p>
            <a:pPr indent="-342900" lvl="0" marL="457200" rtl="0" algn="l">
              <a:lnSpc>
                <a:spcPct val="150000"/>
              </a:lnSpc>
              <a:spcBef>
                <a:spcPts val="0"/>
              </a:spcBef>
              <a:spcAft>
                <a:spcPts val="0"/>
              </a:spcAft>
              <a:buClr>
                <a:srgbClr val="FFFFFF"/>
              </a:buClr>
              <a:buSzPts val="1800"/>
              <a:buFont typeface="Open Sans"/>
              <a:buChar char="●"/>
            </a:pPr>
            <a:r>
              <a:rPr lang="en" sz="1800">
                <a:solidFill>
                  <a:srgbClr val="FFFFFF"/>
                </a:solidFill>
                <a:latin typeface="Open Sans"/>
                <a:ea typeface="Open Sans"/>
                <a:cs typeface="Open Sans"/>
                <a:sym typeface="Open Sans"/>
              </a:rPr>
              <a:t>Slack Community</a:t>
            </a:r>
            <a:endParaRPr sz="1800">
              <a:solidFill>
                <a:srgbClr val="FFFFFF"/>
              </a:solidFill>
              <a:latin typeface="Open Sans"/>
              <a:ea typeface="Open Sans"/>
              <a:cs typeface="Open Sans"/>
              <a:sym typeface="Open Sans"/>
            </a:endParaRPr>
          </a:p>
          <a:p>
            <a:pPr indent="-342900" lvl="0" marL="457200" rtl="0" algn="l">
              <a:lnSpc>
                <a:spcPct val="150000"/>
              </a:lnSpc>
              <a:spcBef>
                <a:spcPts val="0"/>
              </a:spcBef>
              <a:spcAft>
                <a:spcPts val="0"/>
              </a:spcAft>
              <a:buClr>
                <a:srgbClr val="FFFFFF"/>
              </a:buClr>
              <a:buSzPts val="1800"/>
              <a:buFont typeface="Open Sans"/>
              <a:buChar char="●"/>
            </a:pPr>
            <a:r>
              <a:rPr lang="en" sz="1800">
                <a:solidFill>
                  <a:srgbClr val="FFFFFF"/>
                </a:solidFill>
                <a:latin typeface="Open Sans"/>
                <a:ea typeface="Open Sans"/>
                <a:cs typeface="Open Sans"/>
                <a:sym typeface="Open Sans"/>
              </a:rPr>
              <a:t>Community Resources</a:t>
            </a:r>
            <a:endParaRPr sz="1800">
              <a:solidFill>
                <a:srgbClr val="FFFFFF"/>
              </a:solidFill>
              <a:latin typeface="Open Sans"/>
              <a:ea typeface="Open Sans"/>
              <a:cs typeface="Open Sans"/>
              <a:sym typeface="Open Sans"/>
            </a:endParaRPr>
          </a:p>
          <a:p>
            <a:pPr indent="-342900" lvl="0" marL="457200" rtl="0" algn="l">
              <a:lnSpc>
                <a:spcPct val="150000"/>
              </a:lnSpc>
              <a:spcBef>
                <a:spcPts val="0"/>
              </a:spcBef>
              <a:spcAft>
                <a:spcPts val="0"/>
              </a:spcAft>
              <a:buClr>
                <a:srgbClr val="FFFFFF"/>
              </a:buClr>
              <a:buSzPts val="1800"/>
              <a:buFont typeface="Open Sans"/>
              <a:buChar char="●"/>
            </a:pPr>
            <a:r>
              <a:rPr lang="en" sz="1800">
                <a:solidFill>
                  <a:srgbClr val="FFFFFF"/>
                </a:solidFill>
                <a:latin typeface="Open Sans"/>
                <a:ea typeface="Open Sans"/>
                <a:cs typeface="Open Sans"/>
                <a:sym typeface="Open Sans"/>
              </a:rPr>
              <a:t>Community Initiatives</a:t>
            </a:r>
            <a:endParaRPr sz="1800">
              <a:solidFill>
                <a:srgbClr val="FFFFFF"/>
              </a:solidFill>
              <a:latin typeface="Open Sans"/>
              <a:ea typeface="Open Sans"/>
              <a:cs typeface="Open Sans"/>
              <a:sym typeface="Open Sans"/>
            </a:endParaRPr>
          </a:p>
          <a:p>
            <a:pPr indent="-342900" lvl="0" marL="457200" rtl="0" algn="l">
              <a:lnSpc>
                <a:spcPct val="150000"/>
              </a:lnSpc>
              <a:spcBef>
                <a:spcPts val="0"/>
              </a:spcBef>
              <a:spcAft>
                <a:spcPts val="0"/>
              </a:spcAft>
              <a:buClr>
                <a:srgbClr val="FFFFFF"/>
              </a:buClr>
              <a:buSzPts val="1800"/>
              <a:buFont typeface="Open Sans"/>
              <a:buChar char="●"/>
            </a:pPr>
            <a:r>
              <a:rPr lang="en" sz="1800">
                <a:solidFill>
                  <a:srgbClr val="FFFFFF"/>
                </a:solidFill>
                <a:latin typeface="Open Sans"/>
                <a:ea typeface="Open Sans"/>
                <a:cs typeface="Open Sans"/>
                <a:sym typeface="Open Sans"/>
              </a:rPr>
              <a:t>Alumni Scholarship Advice</a:t>
            </a:r>
            <a:endParaRPr sz="1800">
              <a:solidFill>
                <a:srgbClr val="FFFFFF"/>
              </a:solidFill>
              <a:latin typeface="Open Sans"/>
              <a:ea typeface="Open Sans"/>
              <a:cs typeface="Open Sans"/>
              <a:sym typeface="Open Sans"/>
            </a:endParaRPr>
          </a:p>
          <a:p>
            <a:pPr indent="-342900" lvl="0" marL="457200" rtl="0" algn="l">
              <a:lnSpc>
                <a:spcPct val="150000"/>
              </a:lnSpc>
              <a:spcBef>
                <a:spcPts val="0"/>
              </a:spcBef>
              <a:spcAft>
                <a:spcPts val="0"/>
              </a:spcAft>
              <a:buClr>
                <a:srgbClr val="FFFFFF"/>
              </a:buClr>
              <a:buSzPts val="1800"/>
              <a:buFont typeface="Open Sans"/>
              <a:buChar char="●"/>
            </a:pPr>
            <a:r>
              <a:rPr lang="en" sz="1800">
                <a:solidFill>
                  <a:srgbClr val="FFFFFF"/>
                </a:solidFill>
                <a:latin typeface="Open Sans"/>
                <a:ea typeface="Open Sans"/>
                <a:cs typeface="Open Sans"/>
                <a:sym typeface="Open Sans"/>
              </a:rPr>
              <a:t>Happy Hour!</a:t>
            </a:r>
            <a:endParaRPr sz="1800">
              <a:solidFill>
                <a:srgbClr val="FFFFF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81"/>
          <p:cNvSpPr/>
          <p:nvPr/>
        </p:nvSpPr>
        <p:spPr>
          <a:xfrm>
            <a:off x="4280325" y="8900"/>
            <a:ext cx="4863900" cy="4663800"/>
          </a:xfrm>
          <a:prstGeom prst="rect">
            <a:avLst/>
          </a:prstGeom>
          <a:solidFill>
            <a:srgbClr val="02B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81"/>
          <p:cNvSpPr txBox="1"/>
          <p:nvPr/>
        </p:nvSpPr>
        <p:spPr>
          <a:xfrm>
            <a:off x="332950" y="120800"/>
            <a:ext cx="3731400" cy="43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02B3E4"/>
                </a:solidFill>
                <a:latin typeface="Open Sans"/>
                <a:ea typeface="Open Sans"/>
                <a:cs typeface="Open Sans"/>
                <a:sym typeface="Open Sans"/>
              </a:rPr>
              <a:t>Study Groups </a:t>
            </a:r>
            <a:endParaRPr b="1" sz="12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b="1" sz="1200">
              <a:solidFill>
                <a:srgbClr val="02B3E4"/>
              </a:solidFill>
              <a:latin typeface="Open Sans"/>
              <a:ea typeface="Open Sans"/>
              <a:cs typeface="Open Sans"/>
              <a:sym typeface="Open Sans"/>
            </a:endParaRPr>
          </a:p>
          <a:p>
            <a:pPr indent="0" lvl="0" marL="0" rtl="0" algn="l">
              <a:lnSpc>
                <a:spcPct val="115000"/>
              </a:lnSpc>
              <a:spcBef>
                <a:spcPts val="0"/>
              </a:spcBef>
              <a:spcAft>
                <a:spcPts val="0"/>
              </a:spcAft>
              <a:buNone/>
            </a:pPr>
            <a:r>
              <a:rPr b="1" lang="en">
                <a:latin typeface="Open Sans"/>
                <a:ea typeface="Open Sans"/>
                <a:cs typeface="Open Sans"/>
                <a:sym typeface="Open Sans"/>
              </a:rPr>
              <a:t>What it is</a:t>
            </a:r>
            <a:r>
              <a:rPr lang="en">
                <a:latin typeface="Open Sans"/>
                <a:ea typeface="Open Sans"/>
                <a:cs typeface="Open Sans"/>
                <a:sym typeface="Open Sans"/>
              </a:rPr>
              <a:t>: A great way to build deeper connections with your peers and gain the additional support you may need to complete the Foundations course.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rPr lang="en">
                <a:latin typeface="Open Sans"/>
                <a:ea typeface="Open Sans"/>
                <a:cs typeface="Open Sans"/>
                <a:sym typeface="Open Sans"/>
              </a:rPr>
              <a:t>Study Groups can be formed based on location, interests, or common goals.</a:t>
            </a:r>
            <a:r>
              <a:rPr i="1" lang="en">
                <a:latin typeface="Open Sans"/>
                <a:ea typeface="Open Sans"/>
                <a:cs typeface="Open Sans"/>
                <a:sym typeface="Open Sans"/>
              </a:rPr>
              <a:t> </a:t>
            </a:r>
            <a:endParaRPr i="1">
              <a:latin typeface="Open Sans"/>
              <a:ea typeface="Open Sans"/>
              <a:cs typeface="Open Sans"/>
              <a:sym typeface="Open Sans"/>
            </a:endParaRPr>
          </a:p>
          <a:p>
            <a:pPr indent="0" lvl="0" marL="0" rtl="0" algn="l">
              <a:lnSpc>
                <a:spcPct val="115000"/>
              </a:lnSpc>
              <a:spcBef>
                <a:spcPts val="0"/>
              </a:spcBef>
              <a:spcAft>
                <a:spcPts val="0"/>
              </a:spcAft>
              <a:buNone/>
            </a:pPr>
            <a:r>
              <a:t/>
            </a:r>
            <a:endParaRPr i="1">
              <a:latin typeface="Open Sans"/>
              <a:ea typeface="Open Sans"/>
              <a:cs typeface="Open Sans"/>
              <a:sym typeface="Open Sans"/>
            </a:endParaRPr>
          </a:p>
          <a:p>
            <a:pPr indent="0" lvl="0" marL="0" rtl="0" algn="l">
              <a:lnSpc>
                <a:spcPct val="115000"/>
              </a:lnSpc>
              <a:spcBef>
                <a:spcPts val="0"/>
              </a:spcBef>
              <a:spcAft>
                <a:spcPts val="0"/>
              </a:spcAft>
              <a:buNone/>
            </a:pPr>
            <a:r>
              <a:rPr lang="en">
                <a:latin typeface="Open Sans"/>
                <a:ea typeface="Open Sans"/>
                <a:cs typeface="Open Sans"/>
                <a:sym typeface="Open Sans"/>
              </a:rPr>
              <a:t>Study Group activities may include:</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Local and Virtual Meetups</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Collaborative projects</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Mini hackathons</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Quiz competitions</a:t>
            </a:r>
            <a:endParaRPr>
              <a:latin typeface="Open Sans"/>
              <a:ea typeface="Open Sans"/>
              <a:cs typeface="Open Sans"/>
              <a:sym typeface="Open Sans"/>
            </a:endParaRPr>
          </a:p>
        </p:txBody>
      </p:sp>
      <p:pic>
        <p:nvPicPr>
          <p:cNvPr id="462" name="Google Shape;462;p81"/>
          <p:cNvPicPr preferRelativeResize="0"/>
          <p:nvPr/>
        </p:nvPicPr>
        <p:blipFill>
          <a:blip r:embed="rId3">
            <a:alphaModFix/>
          </a:blip>
          <a:stretch>
            <a:fillRect/>
          </a:stretch>
        </p:blipFill>
        <p:spPr>
          <a:xfrm>
            <a:off x="4402925" y="120800"/>
            <a:ext cx="3370125" cy="2403200"/>
          </a:xfrm>
          <a:prstGeom prst="rect">
            <a:avLst/>
          </a:prstGeom>
          <a:noFill/>
          <a:ln>
            <a:noFill/>
          </a:ln>
          <a:effectLst>
            <a:outerShdw blurRad="57150" rotWithShape="0" algn="bl" dir="5400000" dist="19050">
              <a:srgbClr val="000000">
                <a:alpha val="60000"/>
              </a:srgbClr>
            </a:outerShdw>
          </a:effectLst>
        </p:spPr>
      </p:pic>
      <p:pic>
        <p:nvPicPr>
          <p:cNvPr id="463" name="Google Shape;463;p81"/>
          <p:cNvPicPr preferRelativeResize="0"/>
          <p:nvPr/>
        </p:nvPicPr>
        <p:blipFill rotWithShape="1">
          <a:blip r:embed="rId4">
            <a:alphaModFix/>
          </a:blip>
          <a:srcRect b="0" l="0" r="0" t="0"/>
          <a:stretch/>
        </p:blipFill>
        <p:spPr>
          <a:xfrm>
            <a:off x="6062100" y="2605775"/>
            <a:ext cx="2698674" cy="20669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82"/>
          <p:cNvSpPr/>
          <p:nvPr/>
        </p:nvSpPr>
        <p:spPr>
          <a:xfrm>
            <a:off x="4280325" y="8900"/>
            <a:ext cx="4863900" cy="4663800"/>
          </a:xfrm>
          <a:prstGeom prst="rect">
            <a:avLst/>
          </a:prstGeom>
          <a:solidFill>
            <a:srgbClr val="02B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82"/>
          <p:cNvSpPr txBox="1"/>
          <p:nvPr/>
        </p:nvSpPr>
        <p:spPr>
          <a:xfrm>
            <a:off x="321475" y="120800"/>
            <a:ext cx="3754200" cy="44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02B3E4"/>
                </a:solidFill>
                <a:latin typeface="Open Sans"/>
                <a:ea typeface="Open Sans"/>
                <a:cs typeface="Open Sans"/>
                <a:sym typeface="Open Sans"/>
              </a:rPr>
              <a:t>Student Story Challenge</a:t>
            </a:r>
            <a:endParaRPr b="1" sz="12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b="1" sz="1200">
              <a:solidFill>
                <a:srgbClr val="02B3E4"/>
              </a:solidFill>
              <a:latin typeface="Open Sans"/>
              <a:ea typeface="Open Sans"/>
              <a:cs typeface="Open Sans"/>
              <a:sym typeface="Open Sans"/>
            </a:endParaRPr>
          </a:p>
          <a:p>
            <a:pPr indent="0" lvl="0" marL="0" rtl="0" algn="l">
              <a:lnSpc>
                <a:spcPct val="115000"/>
              </a:lnSpc>
              <a:spcBef>
                <a:spcPts val="0"/>
              </a:spcBef>
              <a:spcAft>
                <a:spcPts val="0"/>
              </a:spcAft>
              <a:buNone/>
            </a:pPr>
            <a:r>
              <a:rPr b="1" lang="en">
                <a:latin typeface="Open Sans"/>
                <a:ea typeface="Open Sans"/>
                <a:cs typeface="Open Sans"/>
                <a:sym typeface="Open Sans"/>
              </a:rPr>
              <a:t>What it is:</a:t>
            </a:r>
            <a:r>
              <a:rPr lang="en">
                <a:latin typeface="Open Sans"/>
                <a:ea typeface="Open Sans"/>
                <a:cs typeface="Open Sans"/>
                <a:sym typeface="Open Sans"/>
              </a:rPr>
              <a:t> Our most inspiring Challenge where we’ll ask you to share your personal story on what brought you to Udacity. Finalists have a chance at being featured on the </a:t>
            </a:r>
            <a:r>
              <a:rPr lang="en" u="sng">
                <a:solidFill>
                  <a:schemeClr val="hlink"/>
                </a:solidFill>
                <a:latin typeface="Open Sans"/>
                <a:ea typeface="Open Sans"/>
                <a:cs typeface="Open Sans"/>
                <a:sym typeface="Open Sans"/>
                <a:hlinkClick r:id="rId3"/>
              </a:rPr>
              <a:t>Udacity blog</a:t>
            </a:r>
            <a:r>
              <a:rPr lang="en">
                <a:latin typeface="Open Sans"/>
                <a:ea typeface="Open Sans"/>
                <a:cs typeface="Open Sans"/>
                <a:sym typeface="Open Sans"/>
              </a:rPr>
              <a:t>.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rPr lang="en">
                <a:latin typeface="Open Sans"/>
                <a:ea typeface="Open Sans"/>
                <a:cs typeface="Open Sans"/>
                <a:sym typeface="Open Sans"/>
              </a:rPr>
              <a:t>We want to know:</a:t>
            </a:r>
            <a:endParaRPr>
              <a:latin typeface="Open Sans"/>
              <a:ea typeface="Open Sans"/>
              <a:cs typeface="Open Sans"/>
              <a:sym typeface="Open Sans"/>
            </a:endParaRPr>
          </a:p>
          <a:p>
            <a:pPr indent="-317500" lvl="0" marL="457200" rtl="0" algn="l">
              <a:lnSpc>
                <a:spcPct val="115000"/>
              </a:lnSpc>
              <a:spcBef>
                <a:spcPts val="0"/>
              </a:spcBef>
              <a:spcAft>
                <a:spcPts val="0"/>
              </a:spcAft>
              <a:buClr>
                <a:srgbClr val="212121"/>
              </a:buClr>
              <a:buSzPts val="1400"/>
              <a:buFont typeface="Open Sans"/>
              <a:buChar char="●"/>
            </a:pPr>
            <a:r>
              <a:rPr lang="en">
                <a:solidFill>
                  <a:srgbClr val="212121"/>
                </a:solidFill>
                <a:latin typeface="Open Sans"/>
                <a:ea typeface="Open Sans"/>
                <a:cs typeface="Open Sans"/>
                <a:sym typeface="Open Sans"/>
              </a:rPr>
              <a:t>What do you want the world to know about you!</a:t>
            </a:r>
            <a:endParaRPr>
              <a:solidFill>
                <a:srgbClr val="212121"/>
              </a:solidFill>
              <a:latin typeface="Open Sans"/>
              <a:ea typeface="Open Sans"/>
              <a:cs typeface="Open Sans"/>
              <a:sym typeface="Open Sans"/>
            </a:endParaRPr>
          </a:p>
          <a:p>
            <a:pPr indent="-317500" lvl="0" marL="457200" rtl="0" algn="l">
              <a:lnSpc>
                <a:spcPct val="115000"/>
              </a:lnSpc>
              <a:spcBef>
                <a:spcPts val="0"/>
              </a:spcBef>
              <a:spcAft>
                <a:spcPts val="0"/>
              </a:spcAft>
              <a:buClr>
                <a:srgbClr val="212121"/>
              </a:buClr>
              <a:buSzPts val="1400"/>
              <a:buFont typeface="Open Sans"/>
              <a:buChar char="●"/>
            </a:pPr>
            <a:r>
              <a:rPr lang="en">
                <a:solidFill>
                  <a:srgbClr val="212121"/>
                </a:solidFill>
                <a:latin typeface="Open Sans"/>
                <a:ea typeface="Open Sans"/>
                <a:cs typeface="Open Sans"/>
                <a:sym typeface="Open Sans"/>
              </a:rPr>
              <a:t>Why did you apply for this Scholarship?</a:t>
            </a:r>
            <a:endParaRPr>
              <a:solidFill>
                <a:srgbClr val="212121"/>
              </a:solidFill>
              <a:latin typeface="Open Sans"/>
              <a:ea typeface="Open Sans"/>
              <a:cs typeface="Open Sans"/>
              <a:sym typeface="Open Sans"/>
            </a:endParaRPr>
          </a:p>
          <a:p>
            <a:pPr indent="-317500" lvl="0" marL="457200" rtl="0" algn="l">
              <a:lnSpc>
                <a:spcPct val="115000"/>
              </a:lnSpc>
              <a:spcBef>
                <a:spcPts val="0"/>
              </a:spcBef>
              <a:spcAft>
                <a:spcPts val="0"/>
              </a:spcAft>
              <a:buClr>
                <a:srgbClr val="212121"/>
              </a:buClr>
              <a:buSzPts val="1400"/>
              <a:buFont typeface="Open Sans"/>
              <a:buChar char="●"/>
            </a:pPr>
            <a:r>
              <a:rPr lang="en">
                <a:solidFill>
                  <a:srgbClr val="212121"/>
                </a:solidFill>
                <a:latin typeface="Open Sans"/>
                <a:ea typeface="Open Sans"/>
                <a:cs typeface="Open Sans"/>
                <a:sym typeface="Open Sans"/>
              </a:rPr>
              <a:t>How will you use the knowledge you gain from this program?</a:t>
            </a:r>
            <a:endParaRPr>
              <a:solidFill>
                <a:srgbClr val="21212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p:txBody>
      </p:sp>
      <p:pic>
        <p:nvPicPr>
          <p:cNvPr id="470" name="Google Shape;470;p82"/>
          <p:cNvPicPr preferRelativeResize="0"/>
          <p:nvPr/>
        </p:nvPicPr>
        <p:blipFill>
          <a:blip r:embed="rId4">
            <a:alphaModFix/>
          </a:blip>
          <a:stretch>
            <a:fillRect/>
          </a:stretch>
        </p:blipFill>
        <p:spPr>
          <a:xfrm>
            <a:off x="5129462" y="98262"/>
            <a:ext cx="3165625" cy="44850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83"/>
          <p:cNvSpPr/>
          <p:nvPr/>
        </p:nvSpPr>
        <p:spPr>
          <a:xfrm>
            <a:off x="4280325" y="8900"/>
            <a:ext cx="4863900" cy="4663800"/>
          </a:xfrm>
          <a:prstGeom prst="rect">
            <a:avLst/>
          </a:prstGeom>
          <a:solidFill>
            <a:srgbClr val="02B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83"/>
          <p:cNvSpPr txBox="1"/>
          <p:nvPr/>
        </p:nvSpPr>
        <p:spPr>
          <a:xfrm>
            <a:off x="390350" y="120800"/>
            <a:ext cx="3639600" cy="436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02B3E4"/>
                </a:solidFill>
                <a:latin typeface="Open Sans"/>
                <a:ea typeface="Open Sans"/>
                <a:cs typeface="Open Sans"/>
                <a:sym typeface="Open Sans"/>
              </a:rPr>
              <a:t>Study Jam</a:t>
            </a:r>
            <a:endParaRPr b="1" sz="12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b="1" sz="1200">
              <a:solidFill>
                <a:srgbClr val="02B3E4"/>
              </a:solidFill>
              <a:latin typeface="Open Sans"/>
              <a:ea typeface="Open Sans"/>
              <a:cs typeface="Open Sans"/>
              <a:sym typeface="Open Sans"/>
            </a:endParaRPr>
          </a:p>
          <a:p>
            <a:pPr indent="0" lvl="0" marL="0" rtl="0" algn="l">
              <a:lnSpc>
                <a:spcPct val="115000"/>
              </a:lnSpc>
              <a:spcBef>
                <a:spcPts val="0"/>
              </a:spcBef>
              <a:spcAft>
                <a:spcPts val="0"/>
              </a:spcAft>
              <a:buNone/>
            </a:pPr>
            <a:r>
              <a:rPr b="1" lang="en">
                <a:latin typeface="Open Sans"/>
                <a:ea typeface="Open Sans"/>
                <a:cs typeface="Open Sans"/>
                <a:sym typeface="Open Sans"/>
              </a:rPr>
              <a:t>What it is</a:t>
            </a:r>
            <a:r>
              <a:rPr b="1" lang="en">
                <a:latin typeface="Open Sans"/>
                <a:ea typeface="Open Sans"/>
                <a:cs typeface="Open Sans"/>
                <a:sym typeface="Open Sans"/>
              </a:rPr>
              <a:t>:</a:t>
            </a:r>
            <a:r>
              <a:rPr lang="en">
                <a:latin typeface="Open Sans"/>
                <a:ea typeface="Open Sans"/>
                <a:cs typeface="Open Sans"/>
                <a:sym typeface="Open Sans"/>
              </a:rPr>
              <a:t> A marathon study session   where everyone together towards the common goal of course completion.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rPr lang="en">
                <a:latin typeface="Open Sans"/>
                <a:ea typeface="Open Sans"/>
                <a:cs typeface="Open Sans"/>
                <a:sym typeface="Open Sans"/>
              </a:rPr>
              <a:t>Study Jams are organized by Student Leaders and student volunteers with guidance from the Community team.</a:t>
            </a:r>
            <a:endParaRPr i="1">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rPr lang="en">
                <a:latin typeface="Open Sans"/>
                <a:ea typeface="Open Sans"/>
                <a:cs typeface="Open Sans"/>
                <a:sym typeface="Open Sans"/>
              </a:rPr>
              <a:t>Study Jam activities include:</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Continuous live help in Slack</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Technical &amp; non-technical webinars</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Technical AMAs</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Icebreaker sessions</a:t>
            </a:r>
            <a:endParaRPr>
              <a:latin typeface="Open Sans"/>
              <a:ea typeface="Open Sans"/>
              <a:cs typeface="Open Sans"/>
              <a:sym typeface="Open Sans"/>
            </a:endParaRPr>
          </a:p>
        </p:txBody>
      </p:sp>
      <p:pic>
        <p:nvPicPr>
          <p:cNvPr id="477" name="Google Shape;477;p83"/>
          <p:cNvPicPr preferRelativeResize="0"/>
          <p:nvPr/>
        </p:nvPicPr>
        <p:blipFill>
          <a:blip r:embed="rId3">
            <a:alphaModFix/>
          </a:blip>
          <a:stretch>
            <a:fillRect/>
          </a:stretch>
        </p:blipFill>
        <p:spPr>
          <a:xfrm>
            <a:off x="5133098" y="198838"/>
            <a:ext cx="2947000" cy="416332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84"/>
          <p:cNvSpPr txBox="1"/>
          <p:nvPr/>
        </p:nvSpPr>
        <p:spPr>
          <a:xfrm>
            <a:off x="425400" y="287700"/>
            <a:ext cx="8455800" cy="453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sz="2800">
                <a:solidFill>
                  <a:srgbClr val="02B3E4"/>
                </a:solidFill>
                <a:latin typeface="Open Sans"/>
                <a:ea typeface="Open Sans"/>
                <a:cs typeface="Open Sans"/>
                <a:sym typeface="Open Sans"/>
              </a:rPr>
              <a:t>Timeline of </a:t>
            </a:r>
            <a:r>
              <a:rPr b="1" lang="en" sz="2800">
                <a:solidFill>
                  <a:srgbClr val="02B3E4"/>
                </a:solidFill>
                <a:latin typeface="Open Sans"/>
                <a:ea typeface="Open Sans"/>
                <a:cs typeface="Open Sans"/>
                <a:sym typeface="Open Sans"/>
              </a:rPr>
              <a:t>Organized Events</a:t>
            </a:r>
            <a:endParaRPr b="1" sz="2800">
              <a:solidFill>
                <a:srgbClr val="02B3E4"/>
              </a:solidFill>
              <a:latin typeface="Open Sans"/>
              <a:ea typeface="Open Sans"/>
              <a:cs typeface="Open Sans"/>
              <a:sym typeface="Open Sans"/>
            </a:endParaRPr>
          </a:p>
        </p:txBody>
      </p:sp>
      <p:sp>
        <p:nvSpPr>
          <p:cNvPr id="483" name="Google Shape;483;p84"/>
          <p:cNvSpPr txBox="1"/>
          <p:nvPr/>
        </p:nvSpPr>
        <p:spPr>
          <a:xfrm>
            <a:off x="864425" y="818650"/>
            <a:ext cx="3360900" cy="3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latin typeface="Open Sans"/>
                <a:ea typeface="Open Sans"/>
                <a:cs typeface="Open Sans"/>
                <a:sym typeface="Open Sans"/>
              </a:rPr>
              <a:t>Week 1 - Week of 12/7</a:t>
            </a:r>
            <a:endParaRPr b="1"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Orientation</a:t>
            </a:r>
            <a:endParaRPr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Introductory AMAs</a:t>
            </a:r>
            <a:endParaRPr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Student Leader Program launches*</a:t>
            </a:r>
            <a:endParaRPr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60 Days of Udacity*</a:t>
            </a:r>
            <a:br>
              <a:rPr lang="en" sz="1300">
                <a:latin typeface="Open Sans"/>
                <a:ea typeface="Open Sans"/>
                <a:cs typeface="Open Sans"/>
                <a:sym typeface="Open Sans"/>
              </a:rPr>
            </a:br>
            <a:endParaRPr sz="1300">
              <a:latin typeface="Open Sans"/>
              <a:ea typeface="Open Sans"/>
              <a:cs typeface="Open Sans"/>
              <a:sym typeface="Open Sans"/>
            </a:endParaRPr>
          </a:p>
          <a:p>
            <a:pPr indent="0" lvl="0" marL="0" rtl="0" algn="l">
              <a:lnSpc>
                <a:spcPct val="115000"/>
              </a:lnSpc>
              <a:spcBef>
                <a:spcPts val="0"/>
              </a:spcBef>
              <a:spcAft>
                <a:spcPts val="0"/>
              </a:spcAft>
              <a:buNone/>
            </a:pPr>
            <a:r>
              <a:rPr b="1" lang="en" sz="1300">
                <a:latin typeface="Open Sans"/>
                <a:ea typeface="Open Sans"/>
                <a:cs typeface="Open Sans"/>
                <a:sym typeface="Open Sans"/>
              </a:rPr>
              <a:t>Week 2 - Week of 12/14</a:t>
            </a:r>
            <a:endParaRPr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Study Groups launch*</a:t>
            </a:r>
            <a:endParaRPr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Bi-weekly AMAs begin</a:t>
            </a:r>
            <a:br>
              <a:rPr lang="en" sz="1300">
                <a:latin typeface="Open Sans"/>
                <a:ea typeface="Open Sans"/>
                <a:cs typeface="Open Sans"/>
                <a:sym typeface="Open Sans"/>
              </a:rPr>
            </a:br>
            <a:endParaRPr sz="1300">
              <a:latin typeface="Open Sans"/>
              <a:ea typeface="Open Sans"/>
              <a:cs typeface="Open Sans"/>
              <a:sym typeface="Open Sans"/>
            </a:endParaRPr>
          </a:p>
          <a:p>
            <a:pPr indent="0" lvl="0" marL="0" rtl="0" algn="l">
              <a:lnSpc>
                <a:spcPct val="115000"/>
              </a:lnSpc>
              <a:spcBef>
                <a:spcPts val="0"/>
              </a:spcBef>
              <a:spcAft>
                <a:spcPts val="0"/>
              </a:spcAft>
              <a:buNone/>
            </a:pPr>
            <a:r>
              <a:rPr b="1" lang="en" sz="1300">
                <a:latin typeface="Open Sans"/>
                <a:ea typeface="Open Sans"/>
                <a:cs typeface="Open Sans"/>
                <a:sym typeface="Open Sans"/>
              </a:rPr>
              <a:t>Week 3 - Week of 12/21</a:t>
            </a:r>
            <a:endParaRPr b="1"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Study Smarts Week</a:t>
            </a:r>
            <a:br>
              <a:rPr lang="en" sz="1300">
                <a:latin typeface="Open Sans"/>
                <a:ea typeface="Open Sans"/>
                <a:cs typeface="Open Sans"/>
                <a:sym typeface="Open Sans"/>
              </a:rPr>
            </a:br>
            <a:endParaRPr sz="1300">
              <a:latin typeface="Open Sans"/>
              <a:ea typeface="Open Sans"/>
              <a:cs typeface="Open Sans"/>
              <a:sym typeface="Open Sans"/>
            </a:endParaRPr>
          </a:p>
          <a:p>
            <a:pPr indent="0" lvl="0" marL="0" rtl="0" algn="l">
              <a:lnSpc>
                <a:spcPct val="115000"/>
              </a:lnSpc>
              <a:spcBef>
                <a:spcPts val="0"/>
              </a:spcBef>
              <a:spcAft>
                <a:spcPts val="0"/>
              </a:spcAft>
              <a:buNone/>
            </a:pPr>
            <a:r>
              <a:rPr b="1" lang="en" sz="1300">
                <a:latin typeface="Open Sans"/>
                <a:ea typeface="Open Sans"/>
                <a:cs typeface="Open Sans"/>
                <a:sym typeface="Open Sans"/>
              </a:rPr>
              <a:t>Week 5 - Week of 1/4</a:t>
            </a:r>
            <a:endParaRPr b="1"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[NEW] Community Program*</a:t>
            </a:r>
            <a:endParaRPr sz="1300">
              <a:latin typeface="Open Sans"/>
              <a:ea typeface="Open Sans"/>
              <a:cs typeface="Open Sans"/>
              <a:sym typeface="Open Sans"/>
            </a:endParaRPr>
          </a:p>
          <a:p>
            <a:pPr indent="0" lvl="0" marL="0" rtl="0" algn="l">
              <a:lnSpc>
                <a:spcPct val="115000"/>
              </a:lnSpc>
              <a:spcBef>
                <a:spcPts val="0"/>
              </a:spcBef>
              <a:spcAft>
                <a:spcPts val="0"/>
              </a:spcAft>
              <a:buNone/>
            </a:pPr>
            <a:r>
              <a:t/>
            </a:r>
            <a:endParaRPr sz="1300">
              <a:latin typeface="Open Sans"/>
              <a:ea typeface="Open Sans"/>
              <a:cs typeface="Open Sans"/>
              <a:sym typeface="Open Sans"/>
            </a:endParaRPr>
          </a:p>
        </p:txBody>
      </p:sp>
      <p:sp>
        <p:nvSpPr>
          <p:cNvPr id="484" name="Google Shape;484;p84"/>
          <p:cNvSpPr txBox="1"/>
          <p:nvPr/>
        </p:nvSpPr>
        <p:spPr>
          <a:xfrm>
            <a:off x="4389000" y="806225"/>
            <a:ext cx="4187700" cy="351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latin typeface="Open Sans"/>
                <a:ea typeface="Open Sans"/>
                <a:cs typeface="Open Sans"/>
                <a:sym typeface="Open Sans"/>
              </a:rPr>
              <a:t>Week 6 - Week of 1/11</a:t>
            </a:r>
            <a:endParaRPr b="1"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Student Story Challenge*</a:t>
            </a:r>
            <a:endParaRPr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Midpoint </a:t>
            </a:r>
            <a:r>
              <a:rPr lang="en" sz="1300">
                <a:latin typeface="Open Sans"/>
                <a:ea typeface="Open Sans"/>
                <a:cs typeface="Open Sans"/>
                <a:sym typeface="Open Sans"/>
              </a:rPr>
              <a:t>Survey</a:t>
            </a:r>
            <a:br>
              <a:rPr lang="en" sz="1300">
                <a:latin typeface="Open Sans"/>
                <a:ea typeface="Open Sans"/>
                <a:cs typeface="Open Sans"/>
                <a:sym typeface="Open Sans"/>
              </a:rPr>
            </a:br>
            <a:endParaRPr sz="1300">
              <a:latin typeface="Open Sans"/>
              <a:ea typeface="Open Sans"/>
              <a:cs typeface="Open Sans"/>
              <a:sym typeface="Open Sans"/>
            </a:endParaRPr>
          </a:p>
          <a:p>
            <a:pPr indent="0" lvl="0" marL="0" rtl="0" algn="l">
              <a:lnSpc>
                <a:spcPct val="115000"/>
              </a:lnSpc>
              <a:spcBef>
                <a:spcPts val="0"/>
              </a:spcBef>
              <a:spcAft>
                <a:spcPts val="0"/>
              </a:spcAft>
              <a:buNone/>
            </a:pPr>
            <a:r>
              <a:rPr b="1" lang="en" sz="1300">
                <a:latin typeface="Open Sans"/>
                <a:ea typeface="Open Sans"/>
                <a:cs typeface="Open Sans"/>
                <a:sym typeface="Open Sans"/>
              </a:rPr>
              <a:t>Week 7 - Week of 1/18</a:t>
            </a:r>
            <a:endParaRPr b="1"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Study Jam!*</a:t>
            </a:r>
            <a:br>
              <a:rPr lang="en" sz="1300">
                <a:latin typeface="Open Sans"/>
                <a:ea typeface="Open Sans"/>
                <a:cs typeface="Open Sans"/>
                <a:sym typeface="Open Sans"/>
              </a:rPr>
            </a:br>
            <a:endParaRPr sz="1300">
              <a:latin typeface="Open Sans"/>
              <a:ea typeface="Open Sans"/>
              <a:cs typeface="Open Sans"/>
              <a:sym typeface="Open Sans"/>
            </a:endParaRPr>
          </a:p>
          <a:p>
            <a:pPr indent="0" lvl="0" marL="0" rtl="0" algn="l">
              <a:lnSpc>
                <a:spcPct val="115000"/>
              </a:lnSpc>
              <a:spcBef>
                <a:spcPts val="0"/>
              </a:spcBef>
              <a:spcAft>
                <a:spcPts val="0"/>
              </a:spcAft>
              <a:buNone/>
            </a:pPr>
            <a:r>
              <a:rPr b="1" lang="en" sz="1300">
                <a:latin typeface="Open Sans"/>
                <a:ea typeface="Open Sans"/>
                <a:cs typeface="Open Sans"/>
                <a:sym typeface="Open Sans"/>
              </a:rPr>
              <a:t>Week 8 - Week of 1/15</a:t>
            </a:r>
            <a:endParaRPr b="1"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Mentor/Mentee Program*</a:t>
            </a:r>
            <a:br>
              <a:rPr lang="en" sz="1300">
                <a:latin typeface="Open Sans"/>
                <a:ea typeface="Open Sans"/>
                <a:cs typeface="Open Sans"/>
                <a:sym typeface="Open Sans"/>
              </a:rPr>
            </a:br>
            <a:endParaRPr sz="1300">
              <a:latin typeface="Open Sans"/>
              <a:ea typeface="Open Sans"/>
              <a:cs typeface="Open Sans"/>
              <a:sym typeface="Open Sans"/>
            </a:endParaRPr>
          </a:p>
          <a:p>
            <a:pPr indent="0" lvl="0" marL="0" rtl="0" algn="l">
              <a:lnSpc>
                <a:spcPct val="115000"/>
              </a:lnSpc>
              <a:spcBef>
                <a:spcPts val="0"/>
              </a:spcBef>
              <a:spcAft>
                <a:spcPts val="0"/>
              </a:spcAft>
              <a:buNone/>
            </a:pPr>
            <a:r>
              <a:rPr b="1" lang="en" sz="1300">
                <a:latin typeface="Open Sans"/>
                <a:ea typeface="Open Sans"/>
                <a:cs typeface="Open Sans"/>
                <a:sym typeface="Open Sans"/>
              </a:rPr>
              <a:t>Week 14 - Week of 3/8</a:t>
            </a:r>
            <a:endParaRPr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End of Program Survey*</a:t>
            </a:r>
            <a:endParaRPr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Reverse AMA</a:t>
            </a:r>
            <a:endParaRPr sz="1300">
              <a:latin typeface="Open Sans"/>
              <a:ea typeface="Open Sans"/>
              <a:cs typeface="Open Sans"/>
              <a:sym typeface="Open Sans"/>
            </a:endParaRPr>
          </a:p>
          <a:p>
            <a:pPr indent="-311150" lvl="0" marL="457200" rtl="0" algn="l">
              <a:lnSpc>
                <a:spcPct val="115000"/>
              </a:lnSpc>
              <a:spcBef>
                <a:spcPts val="0"/>
              </a:spcBef>
              <a:spcAft>
                <a:spcPts val="0"/>
              </a:spcAft>
              <a:buSzPts val="1300"/>
              <a:buFont typeface="Open Sans"/>
              <a:buChar char="●"/>
            </a:pPr>
            <a:r>
              <a:rPr lang="en" sz="1300">
                <a:latin typeface="Open Sans"/>
                <a:ea typeface="Open Sans"/>
                <a:cs typeface="Open Sans"/>
                <a:sym typeface="Open Sans"/>
              </a:rPr>
              <a:t>End of Program Party!* </a:t>
            </a:r>
            <a:r>
              <a:rPr lang="en" sz="1300">
                <a:latin typeface="Open Sans"/>
                <a:ea typeface="Open Sans"/>
                <a:cs typeface="Open Sans"/>
                <a:sym typeface="Open Sans"/>
              </a:rPr>
              <a:t>🎉</a:t>
            </a:r>
            <a:endParaRPr sz="1300">
              <a:latin typeface="Open Sans"/>
              <a:ea typeface="Open Sans"/>
              <a:cs typeface="Open Sans"/>
              <a:sym typeface="Open Sans"/>
            </a:endParaRPr>
          </a:p>
          <a:p>
            <a:pPr indent="0" lvl="0" marL="0" rtl="0" algn="l">
              <a:lnSpc>
                <a:spcPct val="115000"/>
              </a:lnSpc>
              <a:spcBef>
                <a:spcPts val="0"/>
              </a:spcBef>
              <a:spcAft>
                <a:spcPts val="0"/>
              </a:spcAft>
              <a:buNone/>
            </a:pPr>
            <a:r>
              <a:t/>
            </a:r>
            <a:endParaRPr sz="1300">
              <a:latin typeface="Open Sans"/>
              <a:ea typeface="Open Sans"/>
              <a:cs typeface="Open Sans"/>
              <a:sym typeface="Open Sans"/>
            </a:endParaRPr>
          </a:p>
        </p:txBody>
      </p:sp>
      <p:sp>
        <p:nvSpPr>
          <p:cNvPr id="485" name="Google Shape;485;p84"/>
          <p:cNvSpPr txBox="1"/>
          <p:nvPr/>
        </p:nvSpPr>
        <p:spPr>
          <a:xfrm>
            <a:off x="4852600" y="4390450"/>
            <a:ext cx="4067100" cy="231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02B3E4"/>
                </a:solidFill>
                <a:latin typeface="Open Sans"/>
                <a:ea typeface="Open Sans"/>
                <a:cs typeface="Open Sans"/>
                <a:sym typeface="Open Sans"/>
              </a:rPr>
              <a:t>* These programs organized by Community Manager will formally count towards community participation</a:t>
            </a:r>
            <a:endParaRPr sz="600">
              <a:solidFill>
                <a:srgbClr val="02B3E4"/>
              </a:solidFill>
              <a:latin typeface="Open Sans"/>
              <a:ea typeface="Open Sans"/>
              <a:cs typeface="Open Sans"/>
              <a:sym typeface="Open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85"/>
          <p:cNvSpPr txBox="1"/>
          <p:nvPr>
            <p:ph idx="1" type="body"/>
          </p:nvPr>
        </p:nvSpPr>
        <p:spPr>
          <a:xfrm>
            <a:off x="403800" y="1562350"/>
            <a:ext cx="6144900" cy="1390800"/>
          </a:xfrm>
          <a:prstGeom prst="rect">
            <a:avLst/>
          </a:prstGeom>
        </p:spPr>
        <p:txBody>
          <a:bodyPr anchorCtr="0" anchor="ctr" bIns="34275" lIns="34275" spcFirstLastPara="1" rIns="34275" wrap="square" tIns="34275">
            <a:noAutofit/>
          </a:bodyPr>
          <a:lstStyle/>
          <a:p>
            <a:pPr indent="0" lvl="0" marL="0" rtl="0" algn="l">
              <a:lnSpc>
                <a:spcPct val="100000"/>
              </a:lnSpc>
              <a:spcBef>
                <a:spcPts val="0"/>
              </a:spcBef>
              <a:spcAft>
                <a:spcPts val="0"/>
              </a:spcAft>
              <a:buNone/>
            </a:pPr>
            <a:r>
              <a:rPr lang="en" sz="3600"/>
              <a:t>Scholarship Alumni Advice</a:t>
            </a:r>
            <a:endParaRPr sz="36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86"/>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p>
            <a:pPr indent="0" lvl="0" marL="0" rtl="0" algn="ctr">
              <a:spcBef>
                <a:spcPts val="0"/>
              </a:spcBef>
              <a:spcAft>
                <a:spcPts val="0"/>
              </a:spcAft>
              <a:buNone/>
            </a:pPr>
            <a:r>
              <a:rPr lang="en"/>
              <a:t>Tips and Tricks</a:t>
            </a:r>
            <a:endParaRPr/>
          </a:p>
          <a:p>
            <a:pPr indent="0" lvl="0" marL="0" rtl="0" algn="ctr">
              <a:spcBef>
                <a:spcPts val="0"/>
              </a:spcBef>
              <a:spcAft>
                <a:spcPts val="0"/>
              </a:spcAft>
              <a:buNone/>
            </a:pPr>
            <a:r>
              <a:rPr lang="en" sz="3600"/>
              <a:t>alias the “survival kit”</a:t>
            </a:r>
            <a:endParaRPr sz="36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87"/>
          <p:cNvSpPr txBox="1"/>
          <p:nvPr>
            <p:ph type="title"/>
          </p:nvPr>
        </p:nvSpPr>
        <p:spPr>
          <a:xfrm>
            <a:off x="311700" y="445025"/>
            <a:ext cx="8520600" cy="572700"/>
          </a:xfrm>
          <a:prstGeom prst="rect">
            <a:avLst/>
          </a:prstGeom>
        </p:spPr>
        <p:txBody>
          <a:bodyPr anchorCtr="0" anchor="b" bIns="34275" lIns="34275" spcFirstLastPara="1" rIns="34275" wrap="square" tIns="34275">
            <a:noAutofit/>
          </a:bodyPr>
          <a:lstStyle/>
          <a:p>
            <a:pPr indent="0" lvl="0" marL="0" rtl="0" algn="l">
              <a:spcBef>
                <a:spcPts val="0"/>
              </a:spcBef>
              <a:spcAft>
                <a:spcPts val="0"/>
              </a:spcAft>
              <a:buNone/>
            </a:pPr>
            <a:r>
              <a:rPr lang="en"/>
              <a:t>As a way of introduction….</a:t>
            </a:r>
            <a:endParaRPr/>
          </a:p>
        </p:txBody>
      </p:sp>
      <p:sp>
        <p:nvSpPr>
          <p:cNvPr id="501" name="Google Shape;501;p87"/>
          <p:cNvSpPr txBox="1"/>
          <p:nvPr>
            <p:ph idx="1" type="body"/>
          </p:nvPr>
        </p:nvSpPr>
        <p:spPr>
          <a:xfrm>
            <a:off x="311700" y="1173700"/>
            <a:ext cx="8520600" cy="3416400"/>
          </a:xfrm>
          <a:prstGeom prst="rect">
            <a:avLst/>
          </a:prstGeom>
        </p:spPr>
        <p:txBody>
          <a:bodyPr anchorCtr="0" anchor="t" bIns="34275" lIns="34275" spcFirstLastPara="1" rIns="34275" wrap="square" tIns="34275">
            <a:noAutofit/>
          </a:bodyPr>
          <a:lstStyle/>
          <a:p>
            <a:pPr indent="0" lvl="0" marL="0" rtl="0" algn="l">
              <a:spcBef>
                <a:spcPts val="700"/>
              </a:spcBef>
              <a:spcAft>
                <a:spcPts val="0"/>
              </a:spcAft>
              <a:buNone/>
            </a:pPr>
            <a:r>
              <a:rPr b="1" lang="en"/>
              <a:t>Magdi Gunther-Nyeso</a:t>
            </a:r>
            <a:endParaRPr b="1"/>
          </a:p>
          <a:p>
            <a:pPr indent="0" lvl="0" marL="0" rtl="0" algn="l">
              <a:spcBef>
                <a:spcPts val="700"/>
              </a:spcBef>
              <a:spcAft>
                <a:spcPts val="0"/>
              </a:spcAft>
              <a:buNone/>
            </a:pPr>
            <a:r>
              <a:t/>
            </a:r>
            <a:endParaRPr/>
          </a:p>
          <a:p>
            <a:pPr indent="-260350" lvl="0" marL="457200" rtl="0" algn="l">
              <a:spcBef>
                <a:spcPts val="700"/>
              </a:spcBef>
              <a:spcAft>
                <a:spcPts val="0"/>
              </a:spcAft>
              <a:buSzPts val="500"/>
              <a:buChar char="❖"/>
            </a:pPr>
            <a:r>
              <a:rPr lang="en"/>
              <a:t>Consultant with 20 years experience in financial services (specialized for the media industry)</a:t>
            </a:r>
            <a:endParaRPr/>
          </a:p>
          <a:p>
            <a:pPr indent="-260350" lvl="0" marL="457200" rtl="0" algn="l">
              <a:spcBef>
                <a:spcPts val="0"/>
              </a:spcBef>
              <a:spcAft>
                <a:spcPts val="0"/>
              </a:spcAft>
              <a:buSzPts val="500"/>
              <a:buChar char="❖"/>
            </a:pPr>
            <a:r>
              <a:rPr lang="en"/>
              <a:t>MA in International Relationship (Foreign Affairs), BSc in Tourism and Hotel Management (+ European Studies)</a:t>
            </a:r>
            <a:endParaRPr/>
          </a:p>
          <a:p>
            <a:pPr indent="-260350" lvl="0" marL="457200" rtl="0" algn="l">
              <a:spcBef>
                <a:spcPts val="0"/>
              </a:spcBef>
              <a:spcAft>
                <a:spcPts val="0"/>
              </a:spcAft>
              <a:buSzPts val="500"/>
              <a:buChar char="❖"/>
            </a:pPr>
            <a:r>
              <a:rPr lang="en"/>
              <a:t>Bertelsmann Technology Scholarship winner</a:t>
            </a:r>
            <a:endParaRPr/>
          </a:p>
          <a:p>
            <a:pPr indent="-260350" lvl="0" marL="457200" rtl="0" algn="l">
              <a:spcBef>
                <a:spcPts val="0"/>
              </a:spcBef>
              <a:spcAft>
                <a:spcPts val="0"/>
              </a:spcAft>
              <a:buSzPts val="500"/>
              <a:buChar char="❖"/>
            </a:pPr>
            <a:r>
              <a:rPr lang="en"/>
              <a:t>Data Analyst Nanodegree - Udacity</a:t>
            </a:r>
            <a:endParaRPr/>
          </a:p>
          <a:p>
            <a:pPr indent="-260350" lvl="0" marL="457200" rtl="0" algn="l">
              <a:spcBef>
                <a:spcPts val="0"/>
              </a:spcBef>
              <a:spcAft>
                <a:spcPts val="0"/>
              </a:spcAft>
              <a:buSzPts val="500"/>
              <a:buChar char="❖"/>
            </a:pPr>
            <a:r>
              <a:rPr lang="en"/>
              <a:t>Passionate motivator and feel good facilitator</a:t>
            </a:r>
            <a:endParaRPr/>
          </a:p>
          <a:p>
            <a:pPr indent="0" lvl="0" marL="0" rtl="0" algn="l">
              <a:spcBef>
                <a:spcPts val="700"/>
              </a:spcBef>
              <a:spcAft>
                <a:spcPts val="0"/>
              </a:spcAft>
              <a:buNone/>
            </a:pPr>
            <a:r>
              <a:t/>
            </a:r>
            <a:endParaRPr/>
          </a:p>
          <a:p>
            <a:pPr indent="0" lvl="0" marL="0" rtl="0" algn="l">
              <a:spcBef>
                <a:spcPts val="700"/>
              </a:spcBef>
              <a:spcAft>
                <a:spcPts val="0"/>
              </a:spcAft>
              <a:buNone/>
            </a:pPr>
            <a:r>
              <a:t/>
            </a:r>
            <a:endParaRPr/>
          </a:p>
        </p:txBody>
      </p:sp>
      <p:pic>
        <p:nvPicPr>
          <p:cNvPr id="502" name="Google Shape;502;p87"/>
          <p:cNvPicPr preferRelativeResize="0"/>
          <p:nvPr/>
        </p:nvPicPr>
        <p:blipFill>
          <a:blip r:embed="rId3">
            <a:alphaModFix/>
          </a:blip>
          <a:stretch>
            <a:fillRect/>
          </a:stretch>
        </p:blipFill>
        <p:spPr>
          <a:xfrm>
            <a:off x="6402500" y="3120275"/>
            <a:ext cx="2181075" cy="16982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88"/>
          <p:cNvSpPr txBox="1"/>
          <p:nvPr>
            <p:ph type="title"/>
          </p:nvPr>
        </p:nvSpPr>
        <p:spPr>
          <a:xfrm>
            <a:off x="311700" y="445025"/>
            <a:ext cx="8520600" cy="572700"/>
          </a:xfrm>
          <a:prstGeom prst="rect">
            <a:avLst/>
          </a:prstGeom>
        </p:spPr>
        <p:txBody>
          <a:bodyPr anchorCtr="0" anchor="b" bIns="34275" lIns="34275" spcFirstLastPara="1" rIns="34275" wrap="square" tIns="34275">
            <a:noAutofit/>
          </a:bodyPr>
          <a:lstStyle/>
          <a:p>
            <a:pPr indent="0" lvl="0" marL="0" rtl="0" algn="l">
              <a:spcBef>
                <a:spcPts val="0"/>
              </a:spcBef>
              <a:spcAft>
                <a:spcPts val="0"/>
              </a:spcAft>
              <a:buNone/>
            </a:pPr>
            <a:r>
              <a:rPr lang="en"/>
              <a:t>Community participation</a:t>
            </a:r>
            <a:endParaRPr/>
          </a:p>
        </p:txBody>
      </p:sp>
      <p:sp>
        <p:nvSpPr>
          <p:cNvPr id="508" name="Google Shape;508;p88"/>
          <p:cNvSpPr txBox="1"/>
          <p:nvPr>
            <p:ph idx="1" type="body"/>
          </p:nvPr>
        </p:nvSpPr>
        <p:spPr>
          <a:xfrm>
            <a:off x="311700" y="1152475"/>
            <a:ext cx="8520600" cy="3416400"/>
          </a:xfrm>
          <a:prstGeom prst="rect">
            <a:avLst/>
          </a:prstGeom>
        </p:spPr>
        <p:txBody>
          <a:bodyPr anchorCtr="0" anchor="t" bIns="34275" lIns="34275" spcFirstLastPara="1" rIns="34275" wrap="square" tIns="34275">
            <a:noAutofit/>
          </a:bodyPr>
          <a:lstStyle/>
          <a:p>
            <a:pPr indent="-260350" lvl="0" marL="457200" rtl="0" algn="l">
              <a:spcBef>
                <a:spcPts val="700"/>
              </a:spcBef>
              <a:spcAft>
                <a:spcPts val="0"/>
              </a:spcAft>
              <a:buSzPts val="500"/>
              <a:buChar char="❖"/>
            </a:pPr>
            <a:r>
              <a:rPr lang="en"/>
              <a:t>Main communication tool: Slack</a:t>
            </a:r>
            <a:endParaRPr/>
          </a:p>
          <a:p>
            <a:pPr indent="-260350" lvl="1" marL="914400" rtl="0" algn="l">
              <a:spcBef>
                <a:spcPts val="0"/>
              </a:spcBef>
              <a:spcAft>
                <a:spcPts val="0"/>
              </a:spcAft>
              <a:buSzPts val="500"/>
              <a:buChar char="➢"/>
            </a:pPr>
            <a:r>
              <a:rPr lang="en"/>
              <a:t>Use common sense: don’t spam / pollute the thread of conversation</a:t>
            </a:r>
            <a:endParaRPr/>
          </a:p>
          <a:p>
            <a:pPr indent="-260350" lvl="1" marL="914400" rtl="0" algn="l">
              <a:spcBef>
                <a:spcPts val="0"/>
              </a:spcBef>
              <a:spcAft>
                <a:spcPts val="0"/>
              </a:spcAft>
              <a:buSzPts val="500"/>
              <a:buChar char="➢"/>
            </a:pPr>
            <a:r>
              <a:rPr lang="en"/>
              <a:t>Make a post to create value, to share your opinion and relevant information, to ask and answer questions</a:t>
            </a:r>
            <a:endParaRPr/>
          </a:p>
          <a:p>
            <a:pPr indent="-260350" lvl="1" marL="914400" rtl="0" algn="l">
              <a:lnSpc>
                <a:spcPct val="200000"/>
              </a:lnSpc>
              <a:spcBef>
                <a:spcPts val="0"/>
              </a:spcBef>
              <a:spcAft>
                <a:spcPts val="0"/>
              </a:spcAft>
              <a:buSzPts val="500"/>
              <a:buChar char="➢"/>
            </a:pPr>
            <a:r>
              <a:rPr lang="en"/>
              <a:t>Mind the code of conduct</a:t>
            </a:r>
            <a:endParaRPr/>
          </a:p>
          <a:p>
            <a:pPr indent="-260350" lvl="0" marL="457200" rtl="0" algn="l">
              <a:lnSpc>
                <a:spcPct val="100000"/>
              </a:lnSpc>
              <a:spcBef>
                <a:spcPts val="0"/>
              </a:spcBef>
              <a:spcAft>
                <a:spcPts val="0"/>
              </a:spcAft>
              <a:buSzPts val="500"/>
              <a:buChar char="❖"/>
            </a:pPr>
            <a:r>
              <a:rPr lang="en"/>
              <a:t>Attend the weekly AMA sessions</a:t>
            </a:r>
            <a:endParaRPr/>
          </a:p>
          <a:p>
            <a:pPr indent="-260350" lvl="0" marL="457200" rtl="0" algn="l">
              <a:lnSpc>
                <a:spcPct val="100000"/>
              </a:lnSpc>
              <a:spcBef>
                <a:spcPts val="0"/>
              </a:spcBef>
              <a:spcAft>
                <a:spcPts val="0"/>
              </a:spcAft>
              <a:buSzPts val="500"/>
              <a:buChar char="❖"/>
            </a:pPr>
            <a:r>
              <a:rPr lang="en"/>
              <a:t>Be (pro)active in the chosen study group</a:t>
            </a:r>
            <a:endParaRPr/>
          </a:p>
          <a:p>
            <a:pPr indent="-260350" lvl="0" marL="457200" rtl="0" algn="l">
              <a:spcBef>
                <a:spcPts val="0"/>
              </a:spcBef>
              <a:spcAft>
                <a:spcPts val="0"/>
              </a:spcAft>
              <a:buSzPts val="500"/>
              <a:buChar char="❖"/>
            </a:pPr>
            <a:r>
              <a:rPr lang="en"/>
              <a:t>Teamwork over competition </a:t>
            </a:r>
            <a:endParaRPr/>
          </a:p>
          <a:p>
            <a:pPr indent="-260350" lvl="0" marL="457200" rtl="0" algn="l">
              <a:spcBef>
                <a:spcPts val="0"/>
              </a:spcBef>
              <a:spcAft>
                <a:spcPts val="0"/>
              </a:spcAft>
              <a:buSzPts val="500"/>
              <a:buChar char="❖"/>
            </a:pPr>
            <a:r>
              <a:rPr lang="en"/>
              <a:t>Diversity and equality</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89"/>
          <p:cNvSpPr txBox="1"/>
          <p:nvPr>
            <p:ph type="title"/>
          </p:nvPr>
        </p:nvSpPr>
        <p:spPr>
          <a:xfrm>
            <a:off x="311700" y="445025"/>
            <a:ext cx="8520600" cy="572700"/>
          </a:xfrm>
          <a:prstGeom prst="rect">
            <a:avLst/>
          </a:prstGeom>
        </p:spPr>
        <p:txBody>
          <a:bodyPr anchorCtr="0" anchor="b" bIns="34275" lIns="34275" spcFirstLastPara="1" rIns="34275" wrap="square" tIns="34275">
            <a:noAutofit/>
          </a:bodyPr>
          <a:lstStyle/>
          <a:p>
            <a:pPr indent="0" lvl="0" marL="0" rtl="0" algn="l">
              <a:spcBef>
                <a:spcPts val="0"/>
              </a:spcBef>
              <a:spcAft>
                <a:spcPts val="0"/>
              </a:spcAft>
              <a:buNone/>
            </a:pPr>
            <a:r>
              <a:rPr lang="en"/>
              <a:t>Learning path</a:t>
            </a:r>
            <a:endParaRPr/>
          </a:p>
        </p:txBody>
      </p:sp>
      <p:sp>
        <p:nvSpPr>
          <p:cNvPr id="514" name="Google Shape;514;p89"/>
          <p:cNvSpPr txBox="1"/>
          <p:nvPr>
            <p:ph idx="1" type="body"/>
          </p:nvPr>
        </p:nvSpPr>
        <p:spPr>
          <a:xfrm>
            <a:off x="311700" y="1152475"/>
            <a:ext cx="8520600" cy="3416400"/>
          </a:xfrm>
          <a:prstGeom prst="rect">
            <a:avLst/>
          </a:prstGeom>
        </p:spPr>
        <p:txBody>
          <a:bodyPr anchorCtr="0" anchor="t" bIns="34275" lIns="34275" spcFirstLastPara="1" rIns="34275" wrap="square" tIns="34275">
            <a:noAutofit/>
          </a:bodyPr>
          <a:lstStyle/>
          <a:p>
            <a:pPr indent="-260350" lvl="0" marL="457200" rtl="0" algn="l">
              <a:spcBef>
                <a:spcPts val="700"/>
              </a:spcBef>
              <a:spcAft>
                <a:spcPts val="0"/>
              </a:spcAft>
              <a:buSzPts val="500"/>
              <a:buChar char="❖"/>
            </a:pPr>
            <a:r>
              <a:rPr lang="en"/>
              <a:t>Support your peers and seek help if needed</a:t>
            </a:r>
            <a:endParaRPr/>
          </a:p>
          <a:p>
            <a:pPr indent="-260350" lvl="0" marL="457200" rtl="0" algn="l">
              <a:spcBef>
                <a:spcPts val="0"/>
              </a:spcBef>
              <a:spcAft>
                <a:spcPts val="0"/>
              </a:spcAft>
              <a:buSzPts val="500"/>
              <a:buChar char="❖"/>
            </a:pPr>
            <a:r>
              <a:rPr lang="en"/>
              <a:t>Make a study plan and stick to it</a:t>
            </a:r>
            <a:endParaRPr/>
          </a:p>
          <a:p>
            <a:pPr indent="-260350" lvl="0" marL="457200" rtl="0" algn="l">
              <a:spcBef>
                <a:spcPts val="0"/>
              </a:spcBef>
              <a:spcAft>
                <a:spcPts val="0"/>
              </a:spcAft>
              <a:buSzPts val="500"/>
              <a:buChar char="❖"/>
            </a:pPr>
            <a:r>
              <a:rPr lang="en"/>
              <a:t>Choose an accountability peer</a:t>
            </a:r>
            <a:endParaRPr/>
          </a:p>
          <a:p>
            <a:pPr indent="-260350" lvl="0" marL="457200" rtl="0" algn="l">
              <a:spcBef>
                <a:spcPts val="0"/>
              </a:spcBef>
              <a:spcAft>
                <a:spcPts val="0"/>
              </a:spcAft>
              <a:buSzPts val="500"/>
              <a:buChar char="❖"/>
            </a:pPr>
            <a:r>
              <a:rPr lang="en"/>
              <a:t>Cover all the quizzes </a:t>
            </a:r>
            <a:endParaRPr/>
          </a:p>
          <a:p>
            <a:pPr indent="-260350" lvl="0" marL="457200" rtl="0" algn="l">
              <a:spcBef>
                <a:spcPts val="0"/>
              </a:spcBef>
              <a:spcAft>
                <a:spcPts val="0"/>
              </a:spcAft>
              <a:buSzPts val="500"/>
              <a:buChar char="❖"/>
            </a:pPr>
            <a:r>
              <a:rPr lang="en"/>
              <a:t>Search for additional materials, videos for the sake of clarity and for deepening your knowledge</a:t>
            </a:r>
            <a:endParaRPr/>
          </a:p>
          <a:p>
            <a:pPr indent="-260350" lvl="0" marL="457200" rtl="0" algn="l">
              <a:spcBef>
                <a:spcPts val="0"/>
              </a:spcBef>
              <a:spcAft>
                <a:spcPts val="0"/>
              </a:spcAft>
              <a:buSzPts val="500"/>
              <a:buChar char="❖"/>
            </a:pPr>
            <a:r>
              <a:rPr lang="en"/>
              <a:t>Keep on learning and practicing</a:t>
            </a:r>
            <a:endParaRPr/>
          </a:p>
          <a:p>
            <a:pPr indent="0" lvl="0" marL="0" rtl="0" algn="l">
              <a:spcBef>
                <a:spcPts val="70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90"/>
          <p:cNvSpPr txBox="1"/>
          <p:nvPr>
            <p:ph type="title"/>
          </p:nvPr>
        </p:nvSpPr>
        <p:spPr>
          <a:xfrm>
            <a:off x="311700" y="445025"/>
            <a:ext cx="8520600" cy="572700"/>
          </a:xfrm>
          <a:prstGeom prst="rect">
            <a:avLst/>
          </a:prstGeom>
        </p:spPr>
        <p:txBody>
          <a:bodyPr anchorCtr="0" anchor="b" bIns="34275" lIns="34275" spcFirstLastPara="1" rIns="34275" wrap="square" tIns="34275">
            <a:noAutofit/>
          </a:bodyPr>
          <a:lstStyle/>
          <a:p>
            <a:pPr indent="0" lvl="0" marL="0" rtl="0" algn="l">
              <a:spcBef>
                <a:spcPts val="0"/>
              </a:spcBef>
              <a:spcAft>
                <a:spcPts val="0"/>
              </a:spcAft>
              <a:buNone/>
            </a:pPr>
            <a:r>
              <a:rPr lang="en"/>
              <a:t>The extra mile</a:t>
            </a:r>
            <a:endParaRPr/>
          </a:p>
        </p:txBody>
      </p:sp>
      <p:sp>
        <p:nvSpPr>
          <p:cNvPr id="520" name="Google Shape;520;p90"/>
          <p:cNvSpPr txBox="1"/>
          <p:nvPr>
            <p:ph idx="1" type="body"/>
          </p:nvPr>
        </p:nvSpPr>
        <p:spPr>
          <a:xfrm>
            <a:off x="311700" y="1152475"/>
            <a:ext cx="8520600" cy="3416400"/>
          </a:xfrm>
          <a:prstGeom prst="rect">
            <a:avLst/>
          </a:prstGeom>
        </p:spPr>
        <p:txBody>
          <a:bodyPr anchorCtr="0" anchor="t" bIns="34275" lIns="34275" spcFirstLastPara="1" rIns="34275" wrap="square" tIns="34275">
            <a:noAutofit/>
          </a:bodyPr>
          <a:lstStyle/>
          <a:p>
            <a:pPr indent="-260350" lvl="0" marL="457200" rtl="0" algn="l">
              <a:spcBef>
                <a:spcPts val="700"/>
              </a:spcBef>
              <a:spcAft>
                <a:spcPts val="0"/>
              </a:spcAft>
              <a:buSzPts val="500"/>
              <a:buChar char="❖"/>
            </a:pPr>
            <a:r>
              <a:rPr lang="en"/>
              <a:t>Be creative in terms of initiatives</a:t>
            </a:r>
            <a:endParaRPr/>
          </a:p>
          <a:p>
            <a:pPr indent="-260350" lvl="0" marL="457200" rtl="0" algn="l">
              <a:spcBef>
                <a:spcPts val="0"/>
              </a:spcBef>
              <a:spcAft>
                <a:spcPts val="0"/>
              </a:spcAft>
              <a:buSzPts val="500"/>
              <a:buChar char="❖"/>
            </a:pPr>
            <a:r>
              <a:rPr lang="en"/>
              <a:t>Set your priorities</a:t>
            </a:r>
            <a:endParaRPr/>
          </a:p>
          <a:p>
            <a:pPr indent="-260350" lvl="0" marL="457200" rtl="0" algn="l">
              <a:spcBef>
                <a:spcPts val="0"/>
              </a:spcBef>
              <a:spcAft>
                <a:spcPts val="0"/>
              </a:spcAft>
              <a:buSzPts val="500"/>
              <a:buChar char="❖"/>
            </a:pPr>
            <a:r>
              <a:rPr lang="en"/>
              <a:t>Keep the balance through unwinding</a:t>
            </a:r>
            <a:endParaRPr/>
          </a:p>
          <a:p>
            <a:pPr indent="-260350" lvl="0" marL="457200" rtl="0" algn="l">
              <a:spcBef>
                <a:spcPts val="0"/>
              </a:spcBef>
              <a:spcAft>
                <a:spcPts val="0"/>
              </a:spcAft>
              <a:buSzPts val="500"/>
              <a:buChar char="❖"/>
            </a:pPr>
            <a:r>
              <a:rPr lang="en"/>
              <a:t>Pay attention to your well-being</a:t>
            </a:r>
            <a:endParaRPr/>
          </a:p>
          <a:p>
            <a:pPr indent="-260350" lvl="0" marL="457200" rtl="0" algn="l">
              <a:spcBef>
                <a:spcPts val="0"/>
              </a:spcBef>
              <a:spcAft>
                <a:spcPts val="0"/>
              </a:spcAft>
              <a:buSzPts val="500"/>
              <a:buChar char="❖"/>
            </a:pPr>
            <a:r>
              <a:rPr lang="en"/>
              <a:t>Challenge yourself: stretch your boundaries</a:t>
            </a:r>
            <a:endParaRPr/>
          </a:p>
          <a:p>
            <a:pPr indent="-260350" lvl="0" marL="457200" rtl="0" algn="l">
              <a:spcBef>
                <a:spcPts val="0"/>
              </a:spcBef>
              <a:spcAft>
                <a:spcPts val="0"/>
              </a:spcAft>
              <a:buSzPts val="500"/>
              <a:buChar char="❖"/>
            </a:pPr>
            <a:r>
              <a:rPr lang="en"/>
              <a:t>Remember why you are here</a:t>
            </a:r>
            <a:endParaRPr/>
          </a:p>
          <a:p>
            <a:pPr indent="-260350" lvl="0" marL="457200" rtl="0" algn="l">
              <a:spcBef>
                <a:spcPts val="0"/>
              </a:spcBef>
              <a:spcAft>
                <a:spcPts val="0"/>
              </a:spcAft>
              <a:buSzPts val="500"/>
              <a:buChar char="❖"/>
            </a:pPr>
            <a:r>
              <a:rPr lang="en"/>
              <a:t>Make connections</a:t>
            </a:r>
            <a:endParaRPr/>
          </a:p>
          <a:p>
            <a:pPr indent="-260350" lvl="0" marL="457200" rtl="0" algn="l">
              <a:spcBef>
                <a:spcPts val="0"/>
              </a:spcBef>
              <a:spcAft>
                <a:spcPts val="0"/>
              </a:spcAft>
              <a:buSzPts val="500"/>
              <a:buChar char="❖"/>
            </a:pPr>
            <a:r>
              <a:rPr lang="en"/>
              <a:t>Have fun!</a:t>
            </a:r>
            <a:endParaRPr/>
          </a:p>
          <a:p>
            <a:pPr indent="0" lvl="0" marL="457200" rtl="0" algn="l">
              <a:spcBef>
                <a:spcPts val="700"/>
              </a:spcBef>
              <a:spcAft>
                <a:spcPts val="0"/>
              </a:spcAft>
              <a:buNone/>
            </a:pPr>
            <a:r>
              <a:t/>
            </a:r>
            <a:endParaRPr/>
          </a:p>
          <a:p>
            <a:pPr indent="0" lvl="0" marL="457200" rtl="0" algn="l">
              <a:spcBef>
                <a:spcPts val="700"/>
              </a:spcBef>
              <a:spcAft>
                <a:spcPts val="0"/>
              </a:spcAft>
              <a:buNone/>
            </a:pPr>
            <a:r>
              <a:t/>
            </a:r>
            <a:endParaRPr/>
          </a:p>
          <a:p>
            <a:pPr indent="0" lvl="0" marL="0" rtl="0" algn="l">
              <a:spcBef>
                <a:spcPts val="700"/>
              </a:spcBef>
              <a:spcAft>
                <a:spcPts val="0"/>
              </a:spcAft>
              <a:buNone/>
            </a:pPr>
            <a:r>
              <a:t/>
            </a:r>
            <a:endParaRPr/>
          </a:p>
        </p:txBody>
      </p:sp>
      <p:pic>
        <p:nvPicPr>
          <p:cNvPr id="521" name="Google Shape;521;p90"/>
          <p:cNvPicPr preferRelativeResize="0"/>
          <p:nvPr/>
        </p:nvPicPr>
        <p:blipFill>
          <a:blip r:embed="rId3">
            <a:alphaModFix/>
          </a:blip>
          <a:stretch>
            <a:fillRect/>
          </a:stretch>
        </p:blipFill>
        <p:spPr>
          <a:xfrm>
            <a:off x="6176450" y="1946200"/>
            <a:ext cx="2469151" cy="2305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55"/>
          <p:cNvSpPr txBox="1"/>
          <p:nvPr>
            <p:ph idx="1" type="body"/>
          </p:nvPr>
        </p:nvSpPr>
        <p:spPr>
          <a:xfrm>
            <a:off x="403800" y="1562350"/>
            <a:ext cx="5860800" cy="1390800"/>
          </a:xfrm>
          <a:prstGeom prst="rect">
            <a:avLst/>
          </a:prstGeom>
        </p:spPr>
        <p:txBody>
          <a:bodyPr anchorCtr="0" anchor="b" bIns="34275" lIns="34275" spcFirstLastPara="1" rIns="34275" wrap="square" tIns="34275">
            <a:noAutofit/>
          </a:bodyPr>
          <a:lstStyle/>
          <a:p>
            <a:pPr indent="0" lvl="0" marL="0" rtl="0" algn="ctr">
              <a:lnSpc>
                <a:spcPct val="100000"/>
              </a:lnSpc>
              <a:spcBef>
                <a:spcPts val="0"/>
              </a:spcBef>
              <a:spcAft>
                <a:spcPts val="0"/>
              </a:spcAft>
              <a:buNone/>
            </a:pPr>
            <a:r>
              <a:rPr lang="en" sz="3600"/>
              <a:t>Program</a:t>
            </a:r>
            <a:endParaRPr sz="3600"/>
          </a:p>
          <a:p>
            <a:pPr indent="0" lvl="0" marL="0" rtl="0" algn="ctr">
              <a:lnSpc>
                <a:spcPct val="100000"/>
              </a:lnSpc>
              <a:spcBef>
                <a:spcPts val="0"/>
              </a:spcBef>
              <a:spcAft>
                <a:spcPts val="0"/>
              </a:spcAft>
              <a:buNone/>
            </a:pPr>
            <a:r>
              <a:rPr lang="en" sz="3600"/>
              <a:t>Overview</a:t>
            </a:r>
            <a:endParaRPr sz="36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pic>
        <p:nvPicPr>
          <p:cNvPr id="526" name="Google Shape;526;p91"/>
          <p:cNvPicPr preferRelativeResize="0"/>
          <p:nvPr/>
        </p:nvPicPr>
        <p:blipFill>
          <a:blip r:embed="rId3">
            <a:alphaModFix/>
          </a:blip>
          <a:stretch>
            <a:fillRect/>
          </a:stretch>
        </p:blipFill>
        <p:spPr>
          <a:xfrm>
            <a:off x="1307800" y="124100"/>
            <a:ext cx="6528405" cy="48387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pic>
        <p:nvPicPr>
          <p:cNvPr id="531" name="Google Shape;531;p92"/>
          <p:cNvPicPr preferRelativeResize="0"/>
          <p:nvPr/>
        </p:nvPicPr>
        <p:blipFill>
          <a:blip r:embed="rId3">
            <a:alphaModFix/>
          </a:blip>
          <a:stretch>
            <a:fillRect/>
          </a:stretch>
        </p:blipFill>
        <p:spPr>
          <a:xfrm>
            <a:off x="1441075" y="304800"/>
            <a:ext cx="5728651" cy="4426673"/>
          </a:xfrm>
          <a:prstGeom prst="rect">
            <a:avLst/>
          </a:prstGeom>
          <a:noFill/>
          <a:ln>
            <a:noFill/>
          </a:ln>
        </p:spPr>
      </p:pic>
      <p:sp>
        <p:nvSpPr>
          <p:cNvPr id="532" name="Google Shape;532;p92"/>
          <p:cNvSpPr txBox="1"/>
          <p:nvPr/>
        </p:nvSpPr>
        <p:spPr>
          <a:xfrm>
            <a:off x="273675" y="4817650"/>
            <a:ext cx="3184500" cy="2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FFFF"/>
                </a:solidFill>
                <a:latin typeface="Verdana"/>
                <a:ea typeface="Verdana"/>
                <a:cs typeface="Verdana"/>
                <a:sym typeface="Verdana"/>
              </a:rPr>
              <a:t>© Abbie Weisenbloom (Cloud track)</a:t>
            </a:r>
            <a:endParaRPr sz="1000">
              <a:solidFill>
                <a:srgbClr val="FFFFFF"/>
              </a:solidFill>
              <a:latin typeface="Verdana"/>
              <a:ea typeface="Verdana"/>
              <a:cs typeface="Verdana"/>
              <a:sym typeface="Verdana"/>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536" name="Shape 536"/>
        <p:cNvGrpSpPr/>
        <p:nvPr/>
      </p:nvGrpSpPr>
      <p:grpSpPr>
        <a:xfrm>
          <a:off x="0" y="0"/>
          <a:ext cx="0" cy="0"/>
          <a:chOff x="0" y="0"/>
          <a:chExt cx="0" cy="0"/>
        </a:xfrm>
      </p:grpSpPr>
      <p:sp>
        <p:nvSpPr>
          <p:cNvPr id="537" name="Google Shape;537;p93"/>
          <p:cNvSpPr txBox="1"/>
          <p:nvPr/>
        </p:nvSpPr>
        <p:spPr>
          <a:xfrm>
            <a:off x="3497300" y="387350"/>
            <a:ext cx="5110800" cy="365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02B3E4"/>
                </a:solidFill>
                <a:latin typeface="Open Sans"/>
                <a:ea typeface="Open Sans"/>
                <a:cs typeface="Open Sans"/>
                <a:sym typeface="Open Sans"/>
              </a:rPr>
              <a:t>5 Easy Steps to Getting Started</a:t>
            </a:r>
            <a:endParaRPr b="1" sz="3000">
              <a:solidFill>
                <a:srgbClr val="222222"/>
              </a:solidFill>
              <a:latin typeface="Open Sans"/>
              <a:ea typeface="Open Sans"/>
              <a:cs typeface="Open Sans"/>
              <a:sym typeface="Open Sans"/>
            </a:endParaRPr>
          </a:p>
          <a:p>
            <a:pPr indent="0" lvl="0" marL="0" rtl="0" algn="l">
              <a:spcBef>
                <a:spcPts val="0"/>
              </a:spcBef>
              <a:spcAft>
                <a:spcPts val="0"/>
              </a:spcAft>
              <a:buNone/>
            </a:pPr>
            <a:r>
              <a:t/>
            </a:r>
            <a:endParaRPr b="1">
              <a:solidFill>
                <a:srgbClr val="222222"/>
              </a:solidFill>
              <a:latin typeface="Open Sans"/>
              <a:ea typeface="Open Sans"/>
              <a:cs typeface="Open Sans"/>
              <a:sym typeface="Open Sans"/>
            </a:endParaRPr>
          </a:p>
          <a:p>
            <a:pPr indent="-342900" lvl="0" marL="457200" rtl="0" algn="l">
              <a:lnSpc>
                <a:spcPct val="150000"/>
              </a:lnSpc>
              <a:spcBef>
                <a:spcPts val="0"/>
              </a:spcBef>
              <a:spcAft>
                <a:spcPts val="0"/>
              </a:spcAft>
              <a:buClr>
                <a:srgbClr val="222222"/>
              </a:buClr>
              <a:buSzPts val="1800"/>
              <a:buFont typeface="Open Sans"/>
              <a:buChar char="●"/>
            </a:pPr>
            <a:r>
              <a:rPr lang="en" sz="1800">
                <a:solidFill>
                  <a:srgbClr val="222222"/>
                </a:solidFill>
                <a:latin typeface="Open Sans"/>
                <a:ea typeface="Open Sans"/>
                <a:cs typeface="Open Sans"/>
                <a:sym typeface="Open Sans"/>
              </a:rPr>
              <a:t>Access Your Classroom</a:t>
            </a:r>
            <a:endParaRPr sz="1800">
              <a:solidFill>
                <a:srgbClr val="222222"/>
              </a:solidFill>
              <a:latin typeface="Open Sans"/>
              <a:ea typeface="Open Sans"/>
              <a:cs typeface="Open Sans"/>
              <a:sym typeface="Open Sans"/>
            </a:endParaRPr>
          </a:p>
          <a:p>
            <a:pPr indent="-342900" lvl="0" marL="457200" rtl="0" algn="l">
              <a:lnSpc>
                <a:spcPct val="150000"/>
              </a:lnSpc>
              <a:spcBef>
                <a:spcPts val="0"/>
              </a:spcBef>
              <a:spcAft>
                <a:spcPts val="0"/>
              </a:spcAft>
              <a:buClr>
                <a:srgbClr val="222222"/>
              </a:buClr>
              <a:buSzPts val="1800"/>
              <a:buFont typeface="Open Sans"/>
              <a:buChar char="●"/>
            </a:pPr>
            <a:r>
              <a:rPr lang="en" sz="1800">
                <a:solidFill>
                  <a:srgbClr val="222222"/>
                </a:solidFill>
                <a:latin typeface="Open Sans"/>
                <a:ea typeface="Open Sans"/>
                <a:cs typeface="Open Sans"/>
                <a:sym typeface="Open Sans"/>
              </a:rPr>
              <a:t>Join the Slack Community</a:t>
            </a:r>
            <a:endParaRPr sz="1800">
              <a:solidFill>
                <a:srgbClr val="222222"/>
              </a:solidFill>
              <a:latin typeface="Open Sans"/>
              <a:ea typeface="Open Sans"/>
              <a:cs typeface="Open Sans"/>
              <a:sym typeface="Open Sans"/>
            </a:endParaRPr>
          </a:p>
          <a:p>
            <a:pPr indent="-342900" lvl="0" marL="457200" rtl="0" algn="l">
              <a:lnSpc>
                <a:spcPct val="150000"/>
              </a:lnSpc>
              <a:spcBef>
                <a:spcPts val="0"/>
              </a:spcBef>
              <a:spcAft>
                <a:spcPts val="0"/>
              </a:spcAft>
              <a:buClr>
                <a:srgbClr val="222222"/>
              </a:buClr>
              <a:buSzPts val="1800"/>
              <a:buFont typeface="Open Sans"/>
              <a:buChar char="●"/>
            </a:pPr>
            <a:r>
              <a:rPr lang="en" sz="1800">
                <a:solidFill>
                  <a:srgbClr val="222222"/>
                </a:solidFill>
                <a:latin typeface="Open Sans"/>
                <a:ea typeface="Open Sans"/>
                <a:cs typeface="Open Sans"/>
                <a:sym typeface="Open Sans"/>
              </a:rPr>
              <a:t>Attend Orientation</a:t>
            </a:r>
            <a:endParaRPr sz="1800">
              <a:solidFill>
                <a:srgbClr val="222222"/>
              </a:solidFill>
              <a:latin typeface="Open Sans"/>
              <a:ea typeface="Open Sans"/>
              <a:cs typeface="Open Sans"/>
              <a:sym typeface="Open Sans"/>
            </a:endParaRPr>
          </a:p>
          <a:p>
            <a:pPr indent="-342900" lvl="0" marL="457200" rtl="0" algn="l">
              <a:lnSpc>
                <a:spcPct val="150000"/>
              </a:lnSpc>
              <a:spcBef>
                <a:spcPts val="0"/>
              </a:spcBef>
              <a:spcAft>
                <a:spcPts val="0"/>
              </a:spcAft>
              <a:buClr>
                <a:srgbClr val="222222"/>
              </a:buClr>
              <a:buSzPts val="1800"/>
              <a:buFont typeface="Open Sans"/>
              <a:buChar char="●"/>
            </a:pPr>
            <a:r>
              <a:rPr lang="en" sz="1800">
                <a:solidFill>
                  <a:srgbClr val="222222"/>
                </a:solidFill>
                <a:latin typeface="Open Sans"/>
                <a:ea typeface="Open Sans"/>
                <a:cs typeface="Open Sans"/>
                <a:sym typeface="Open Sans"/>
              </a:rPr>
              <a:t>Bookmark the Bertelsmann Technology</a:t>
            </a:r>
            <a:r>
              <a:rPr lang="en" sz="1800">
                <a:solidFill>
                  <a:srgbClr val="222222"/>
                </a:solidFill>
                <a:latin typeface="Open Sans"/>
                <a:ea typeface="Open Sans"/>
                <a:cs typeface="Open Sans"/>
                <a:sym typeface="Open Sans"/>
              </a:rPr>
              <a:t> Google Site</a:t>
            </a:r>
            <a:endParaRPr sz="1800">
              <a:solidFill>
                <a:srgbClr val="222222"/>
              </a:solidFill>
              <a:latin typeface="Open Sans"/>
              <a:ea typeface="Open Sans"/>
              <a:cs typeface="Open Sans"/>
              <a:sym typeface="Open Sans"/>
            </a:endParaRPr>
          </a:p>
          <a:p>
            <a:pPr indent="-342900" lvl="0" marL="457200" rtl="0" algn="l">
              <a:lnSpc>
                <a:spcPct val="150000"/>
              </a:lnSpc>
              <a:spcBef>
                <a:spcPts val="0"/>
              </a:spcBef>
              <a:spcAft>
                <a:spcPts val="0"/>
              </a:spcAft>
              <a:buClr>
                <a:srgbClr val="222222"/>
              </a:buClr>
              <a:buSzPts val="1800"/>
              <a:buFont typeface="Open Sans"/>
              <a:buChar char="●"/>
            </a:pPr>
            <a:r>
              <a:rPr lang="en" sz="1800">
                <a:solidFill>
                  <a:srgbClr val="222222"/>
                </a:solidFill>
                <a:latin typeface="Open Sans"/>
                <a:ea typeface="Open Sans"/>
                <a:cs typeface="Open Sans"/>
                <a:sym typeface="Open Sans"/>
              </a:rPr>
              <a:t>Know Your Resources</a:t>
            </a:r>
            <a:endParaRPr sz="1800">
              <a:solidFill>
                <a:srgbClr val="222222"/>
              </a:solidFill>
              <a:latin typeface="Open Sans"/>
              <a:ea typeface="Open Sans"/>
              <a:cs typeface="Open Sans"/>
              <a:sym typeface="Open Sans"/>
            </a:endParaRPr>
          </a:p>
        </p:txBody>
      </p:sp>
      <p:sp>
        <p:nvSpPr>
          <p:cNvPr id="538" name="Google Shape;538;p93"/>
          <p:cNvSpPr txBox="1"/>
          <p:nvPr/>
        </p:nvSpPr>
        <p:spPr>
          <a:xfrm>
            <a:off x="2586450" y="426450"/>
            <a:ext cx="506400" cy="429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222222"/>
                </a:solidFill>
                <a:latin typeface="Open Sans"/>
                <a:ea typeface="Open Sans"/>
                <a:cs typeface="Open Sans"/>
                <a:sym typeface="Open Sans"/>
              </a:rPr>
              <a:t>D</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O</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N’</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T</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P</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A</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N</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I</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C</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L</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I</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S</a:t>
            </a:r>
            <a:endParaRPr sz="1800">
              <a:solidFill>
                <a:srgbClr val="222222"/>
              </a:solidFill>
              <a:latin typeface="Open Sans"/>
              <a:ea typeface="Open Sans"/>
              <a:cs typeface="Open Sans"/>
              <a:sym typeface="Open Sans"/>
            </a:endParaRPr>
          </a:p>
          <a:p>
            <a:pPr indent="0" lvl="0" marL="0" rtl="0" algn="ctr">
              <a:spcBef>
                <a:spcPts val="0"/>
              </a:spcBef>
              <a:spcAft>
                <a:spcPts val="0"/>
              </a:spcAft>
              <a:buNone/>
            </a:pPr>
            <a:r>
              <a:rPr lang="en" sz="1800">
                <a:solidFill>
                  <a:srgbClr val="222222"/>
                </a:solidFill>
                <a:latin typeface="Open Sans"/>
                <a:ea typeface="Open Sans"/>
                <a:cs typeface="Open Sans"/>
                <a:sym typeface="Open Sans"/>
              </a:rPr>
              <a:t>T</a:t>
            </a:r>
            <a:endParaRPr sz="1800">
              <a:solidFill>
                <a:srgbClr val="222222"/>
              </a:solidFill>
              <a:latin typeface="Open Sans"/>
              <a:ea typeface="Open Sans"/>
              <a:cs typeface="Open Sans"/>
              <a:sym typeface="Open Sans"/>
            </a:endParaRPr>
          </a:p>
        </p:txBody>
      </p:sp>
      <p:sp>
        <p:nvSpPr>
          <p:cNvPr id="539" name="Google Shape;539;p93"/>
          <p:cNvSpPr txBox="1"/>
          <p:nvPr/>
        </p:nvSpPr>
        <p:spPr>
          <a:xfrm>
            <a:off x="3879950" y="4317350"/>
            <a:ext cx="4345500" cy="46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222222"/>
                </a:solidFill>
                <a:latin typeface="Open Sans"/>
                <a:ea typeface="Open Sans"/>
                <a:cs typeface="Open Sans"/>
                <a:sym typeface="Open Sans"/>
              </a:rPr>
              <a:t>Print the “Don’t Panic” sheet </a:t>
            </a:r>
            <a:r>
              <a:rPr b="1" lang="en" sz="1800" u="sng">
                <a:solidFill>
                  <a:srgbClr val="02B3E4"/>
                </a:solidFill>
                <a:latin typeface="Open Sans"/>
                <a:ea typeface="Open Sans"/>
                <a:cs typeface="Open Sans"/>
                <a:sym typeface="Open Sans"/>
                <a:hlinkClick r:id="rId3">
                  <a:extLst>
                    <a:ext uri="{A12FA001-AC4F-418D-AE19-62706E023703}">
                      <ahyp:hlinkClr val="tx"/>
                    </a:ext>
                  </a:extLst>
                </a:hlinkClick>
              </a:rPr>
              <a:t>here</a:t>
            </a:r>
            <a:r>
              <a:rPr b="1" lang="en" sz="1800">
                <a:solidFill>
                  <a:srgbClr val="FFFFFF"/>
                </a:solidFill>
                <a:latin typeface="Open Sans"/>
                <a:ea typeface="Open Sans"/>
                <a:cs typeface="Open Sans"/>
                <a:sym typeface="Open Sans"/>
              </a:rPr>
              <a:t>.</a:t>
            </a:r>
            <a:endParaRPr b="1" sz="1800">
              <a:solidFill>
                <a:srgbClr val="FFFFFF"/>
              </a:solidFill>
              <a:latin typeface="Open Sans"/>
              <a:ea typeface="Open Sans"/>
              <a:cs typeface="Open Sans"/>
              <a:sym typeface="Open Sans"/>
            </a:endParaRPr>
          </a:p>
        </p:txBody>
      </p:sp>
      <p:pic>
        <p:nvPicPr>
          <p:cNvPr id="540" name="Google Shape;540;p93"/>
          <p:cNvPicPr preferRelativeResize="0"/>
          <p:nvPr/>
        </p:nvPicPr>
        <p:blipFill>
          <a:blip r:embed="rId4">
            <a:alphaModFix/>
          </a:blip>
          <a:stretch>
            <a:fillRect/>
          </a:stretch>
        </p:blipFill>
        <p:spPr>
          <a:xfrm>
            <a:off x="291800" y="124250"/>
            <a:ext cx="1935480" cy="48387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94"/>
          <p:cNvSpPr txBox="1"/>
          <p:nvPr>
            <p:ph idx="3" type="body"/>
          </p:nvPr>
        </p:nvSpPr>
        <p:spPr>
          <a:xfrm>
            <a:off x="613975" y="301200"/>
            <a:ext cx="7996800" cy="4613700"/>
          </a:xfrm>
          <a:prstGeom prst="rect">
            <a:avLst/>
          </a:prstGeom>
        </p:spPr>
        <p:txBody>
          <a:bodyPr anchorCtr="0" anchor="t" bIns="34275" lIns="34275" spcFirstLastPara="1" rIns="34275" wrap="square" tIns="34275">
            <a:noAutofit/>
          </a:bodyPr>
          <a:lstStyle/>
          <a:p>
            <a:pPr indent="0" lvl="0" marL="0" rtl="0" algn="l">
              <a:spcBef>
                <a:spcPts val="700"/>
              </a:spcBef>
              <a:spcAft>
                <a:spcPts val="0"/>
              </a:spcAft>
              <a:buNone/>
            </a:pPr>
            <a:r>
              <a:rPr b="1" lang="en" sz="3000">
                <a:solidFill>
                  <a:srgbClr val="02B3E4"/>
                </a:solidFill>
              </a:rPr>
              <a:t>Wrapping up…</a:t>
            </a:r>
            <a:endParaRPr b="1" sz="3000">
              <a:solidFill>
                <a:srgbClr val="02B3E4"/>
              </a:solidFill>
            </a:endParaRPr>
          </a:p>
          <a:p>
            <a:pPr indent="0" lvl="0" marL="0" rtl="0" algn="l">
              <a:spcBef>
                <a:spcPts val="700"/>
              </a:spcBef>
              <a:spcAft>
                <a:spcPts val="0"/>
              </a:spcAft>
              <a:buNone/>
            </a:pPr>
            <a:r>
              <a:t/>
            </a:r>
            <a:endParaRPr b="1">
              <a:solidFill>
                <a:srgbClr val="02B3E4"/>
              </a:solidFill>
            </a:endParaRPr>
          </a:p>
          <a:p>
            <a:pPr indent="0" lvl="0" marL="0" rtl="0" algn="l">
              <a:spcBef>
                <a:spcPts val="700"/>
              </a:spcBef>
              <a:spcAft>
                <a:spcPts val="0"/>
              </a:spcAft>
              <a:buNone/>
            </a:pPr>
            <a:r>
              <a:rPr b="1" lang="en">
                <a:solidFill>
                  <a:srgbClr val="02B3E4"/>
                </a:solidFill>
              </a:rPr>
              <a:t>When does the Challenge phase end?</a:t>
            </a:r>
            <a:endParaRPr b="1">
              <a:solidFill>
                <a:srgbClr val="02B3E4"/>
              </a:solidFill>
            </a:endParaRPr>
          </a:p>
          <a:p>
            <a:pPr indent="0" lvl="0" marL="0" rtl="0" algn="l">
              <a:spcBef>
                <a:spcPts val="700"/>
              </a:spcBef>
              <a:spcAft>
                <a:spcPts val="0"/>
              </a:spcAft>
              <a:buNone/>
            </a:pPr>
            <a:r>
              <a:rPr lang="en" sz="1400">
                <a:solidFill>
                  <a:srgbClr val="000000"/>
                </a:solidFill>
              </a:rPr>
              <a:t>The deadline for completing your Challenge course is </a:t>
            </a:r>
            <a:r>
              <a:rPr b="1" lang="en" sz="1400">
                <a:solidFill>
                  <a:srgbClr val="000000"/>
                </a:solidFill>
              </a:rPr>
              <a:t>March 15, 2021</a:t>
            </a:r>
            <a:endParaRPr b="1" sz="1400">
              <a:solidFill>
                <a:srgbClr val="000000"/>
              </a:solidFill>
            </a:endParaRPr>
          </a:p>
          <a:p>
            <a:pPr indent="0" lvl="0" marL="0" rtl="0" algn="l">
              <a:spcBef>
                <a:spcPts val="700"/>
              </a:spcBef>
              <a:spcAft>
                <a:spcPts val="0"/>
              </a:spcAft>
              <a:buNone/>
            </a:pPr>
            <a:r>
              <a:t/>
            </a:r>
            <a:endParaRPr sz="1600">
              <a:solidFill>
                <a:srgbClr val="000000"/>
              </a:solidFill>
            </a:endParaRPr>
          </a:p>
          <a:p>
            <a:pPr indent="0" lvl="0" marL="0" rtl="0" algn="l">
              <a:spcBef>
                <a:spcPts val="700"/>
              </a:spcBef>
              <a:spcAft>
                <a:spcPts val="0"/>
              </a:spcAft>
              <a:buNone/>
            </a:pPr>
            <a:r>
              <a:rPr b="1" lang="en">
                <a:solidFill>
                  <a:srgbClr val="02B3E4"/>
                </a:solidFill>
              </a:rPr>
              <a:t>Do I need to complete all the coursework?</a:t>
            </a:r>
            <a:endParaRPr b="1">
              <a:solidFill>
                <a:srgbClr val="02B3E4"/>
              </a:solidFill>
            </a:endParaRPr>
          </a:p>
          <a:p>
            <a:pPr indent="0" lvl="0" marL="0" rtl="0" algn="l">
              <a:spcBef>
                <a:spcPts val="700"/>
              </a:spcBef>
              <a:spcAft>
                <a:spcPts val="0"/>
              </a:spcAft>
              <a:buNone/>
            </a:pPr>
            <a:r>
              <a:rPr lang="en" sz="1400">
                <a:solidFill>
                  <a:srgbClr val="000000"/>
                </a:solidFill>
              </a:rPr>
              <a:t>Yes. You will need to complete the coursework by </a:t>
            </a:r>
            <a:r>
              <a:rPr b="1" lang="en" sz="1400">
                <a:solidFill>
                  <a:srgbClr val="000000"/>
                </a:solidFill>
              </a:rPr>
              <a:t>March 15, 2021</a:t>
            </a:r>
            <a:r>
              <a:rPr lang="en" sz="1400">
                <a:solidFill>
                  <a:srgbClr val="000000"/>
                </a:solidFill>
              </a:rPr>
              <a:t> to be considered for Phase 2.</a:t>
            </a:r>
            <a:endParaRPr sz="1400">
              <a:solidFill>
                <a:srgbClr val="000000"/>
              </a:solidFill>
            </a:endParaRPr>
          </a:p>
          <a:p>
            <a:pPr indent="0" lvl="0" marL="0" rtl="0" algn="l">
              <a:spcBef>
                <a:spcPts val="700"/>
              </a:spcBef>
              <a:spcAft>
                <a:spcPts val="0"/>
              </a:spcAft>
              <a:buNone/>
            </a:pPr>
            <a:r>
              <a:t/>
            </a:r>
            <a:endParaRPr b="1" sz="1400">
              <a:solidFill>
                <a:srgbClr val="02B3E4"/>
              </a:solidFill>
            </a:endParaRPr>
          </a:p>
          <a:p>
            <a:pPr indent="0" lvl="0" marL="0" rtl="0" algn="l">
              <a:spcBef>
                <a:spcPts val="700"/>
              </a:spcBef>
              <a:spcAft>
                <a:spcPts val="0"/>
              </a:spcAft>
              <a:buNone/>
            </a:pPr>
            <a:r>
              <a:rPr b="1" lang="en">
                <a:solidFill>
                  <a:srgbClr val="02B3E4"/>
                </a:solidFill>
              </a:rPr>
              <a:t>Do I have to participate in the Community in Phase 1?</a:t>
            </a:r>
            <a:endParaRPr b="1">
              <a:solidFill>
                <a:srgbClr val="02B3E4"/>
              </a:solidFill>
            </a:endParaRPr>
          </a:p>
          <a:p>
            <a:pPr indent="0" lvl="0" marL="0" rtl="0" algn="l">
              <a:lnSpc>
                <a:spcPct val="115000"/>
              </a:lnSpc>
              <a:spcBef>
                <a:spcPts val="0"/>
              </a:spcBef>
              <a:spcAft>
                <a:spcPts val="0"/>
              </a:spcAft>
              <a:buNone/>
            </a:pPr>
            <a:r>
              <a:rPr b="1" lang="en" sz="1400">
                <a:solidFill>
                  <a:schemeClr val="dk1"/>
                </a:solidFill>
                <a:highlight>
                  <a:srgbClr val="FFFFFF"/>
                </a:highlight>
              </a:rPr>
              <a:t>Community p</a:t>
            </a:r>
            <a:r>
              <a:rPr b="1" lang="en" sz="1400">
                <a:solidFill>
                  <a:schemeClr val="dk1"/>
                </a:solidFill>
                <a:highlight>
                  <a:srgbClr val="FFFFFF"/>
                </a:highlight>
              </a:rPr>
              <a:t>articipation is required in Phase 1</a:t>
            </a:r>
            <a:r>
              <a:rPr lang="en" sz="1400">
                <a:solidFill>
                  <a:schemeClr val="dk1"/>
                </a:solidFill>
                <a:highlight>
                  <a:srgbClr val="FFFFFF"/>
                </a:highlight>
              </a:rPr>
              <a:t> as it is one of the selection criteria for Phase 2. While your #1 priority should be progressing through and completing your coursework. We recommend you engage with your peers, since we have seen time and again that the most successful students are those who learn in community. Best of luck!</a:t>
            </a:r>
            <a:endParaRPr sz="1400">
              <a:solidFill>
                <a:schemeClr val="dk1"/>
              </a:solidFill>
              <a:highlight>
                <a:srgbClr val="FFFFFF"/>
              </a:highlight>
            </a:endParaRPr>
          </a:p>
          <a:p>
            <a:pPr indent="0" lvl="0" marL="0" rtl="0" algn="l">
              <a:lnSpc>
                <a:spcPct val="115000"/>
              </a:lnSpc>
              <a:spcBef>
                <a:spcPts val="0"/>
              </a:spcBef>
              <a:spcAft>
                <a:spcPts val="0"/>
              </a:spcAft>
              <a:buNone/>
            </a:pPr>
            <a:r>
              <a:t/>
            </a:r>
            <a:endParaRPr sz="1400">
              <a:solidFill>
                <a:schemeClr val="dk1"/>
              </a:solidFill>
              <a:highlight>
                <a:srgbClr val="FFFFFF"/>
              </a:highligh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95"/>
          <p:cNvSpPr txBox="1"/>
          <p:nvPr>
            <p:ph idx="1" type="body"/>
          </p:nvPr>
        </p:nvSpPr>
        <p:spPr>
          <a:xfrm>
            <a:off x="457200" y="390900"/>
            <a:ext cx="8229600" cy="656100"/>
          </a:xfrm>
          <a:prstGeom prst="rect">
            <a:avLst/>
          </a:prstGeom>
        </p:spPr>
        <p:txBody>
          <a:bodyPr anchorCtr="0" anchor="t" bIns="34275" lIns="34275" spcFirstLastPara="1" rIns="34275" wrap="square" tIns="34275">
            <a:noAutofit/>
          </a:bodyPr>
          <a:lstStyle/>
          <a:p>
            <a:pPr indent="0" lvl="0" marL="0" rtl="0" algn="l">
              <a:spcBef>
                <a:spcPts val="700"/>
              </a:spcBef>
              <a:spcAft>
                <a:spcPts val="0"/>
              </a:spcAft>
              <a:buNone/>
            </a:pPr>
            <a:r>
              <a:rPr b="1" lang="en" sz="3000"/>
              <a:t>Wrapping up…</a:t>
            </a:r>
            <a:endParaRPr b="1" sz="3000"/>
          </a:p>
          <a:p>
            <a:pPr indent="0" lvl="0" marL="0" rtl="0" algn="l">
              <a:spcBef>
                <a:spcPts val="0"/>
              </a:spcBef>
              <a:spcAft>
                <a:spcPts val="0"/>
              </a:spcAft>
              <a:buNone/>
            </a:pPr>
            <a:r>
              <a:t/>
            </a:r>
            <a:endParaRPr/>
          </a:p>
        </p:txBody>
      </p:sp>
      <p:sp>
        <p:nvSpPr>
          <p:cNvPr id="551" name="Google Shape;551;p95"/>
          <p:cNvSpPr txBox="1"/>
          <p:nvPr/>
        </p:nvSpPr>
        <p:spPr>
          <a:xfrm>
            <a:off x="539975" y="1172300"/>
            <a:ext cx="8184900" cy="3453000"/>
          </a:xfrm>
          <a:prstGeom prst="rect">
            <a:avLst/>
          </a:prstGeom>
          <a:noFill/>
          <a:ln>
            <a:noFill/>
          </a:ln>
        </p:spPr>
        <p:txBody>
          <a:bodyPr anchorCtr="0" anchor="t" bIns="91425" lIns="91425" spcFirstLastPara="1" rIns="91425" wrap="square" tIns="91425">
            <a:noAutofit/>
          </a:bodyPr>
          <a:lstStyle/>
          <a:p>
            <a:pPr indent="0" lvl="0" marL="0" rtl="0" algn="l">
              <a:spcBef>
                <a:spcPts val="700"/>
              </a:spcBef>
              <a:spcAft>
                <a:spcPts val="0"/>
              </a:spcAft>
              <a:buNone/>
            </a:pPr>
            <a:r>
              <a:rPr b="1" lang="en" sz="1800">
                <a:solidFill>
                  <a:srgbClr val="02B3E4"/>
                </a:solidFill>
                <a:latin typeface="Open Sans"/>
                <a:ea typeface="Open Sans"/>
                <a:cs typeface="Open Sans"/>
                <a:sym typeface="Open Sans"/>
              </a:rPr>
              <a:t>Will I receive a certificate of completion?</a:t>
            </a:r>
            <a:endParaRPr b="1" sz="1800">
              <a:solidFill>
                <a:srgbClr val="02B3E4"/>
              </a:solidFill>
              <a:latin typeface="Open Sans"/>
              <a:ea typeface="Open Sans"/>
              <a:cs typeface="Open Sans"/>
              <a:sym typeface="Open Sans"/>
            </a:endParaRPr>
          </a:p>
          <a:p>
            <a:pPr indent="0" lvl="0" marL="0" rtl="0" algn="l">
              <a:spcBef>
                <a:spcPts val="700"/>
              </a:spcBef>
              <a:spcAft>
                <a:spcPts val="0"/>
              </a:spcAft>
              <a:buNone/>
            </a:pPr>
            <a:r>
              <a:rPr lang="en">
                <a:latin typeface="Open Sans"/>
                <a:ea typeface="Open Sans"/>
                <a:cs typeface="Open Sans"/>
                <a:sym typeface="Open Sans"/>
              </a:rPr>
              <a:t>No, but we will provide instructions on how to highlight your Scholarship experience on LinkedIn once Phase 1 ends. </a:t>
            </a:r>
            <a:endParaRPr b="1">
              <a:latin typeface="Open Sans"/>
              <a:ea typeface="Open Sans"/>
              <a:cs typeface="Open Sans"/>
              <a:sym typeface="Open Sans"/>
            </a:endParaRPr>
          </a:p>
          <a:p>
            <a:pPr indent="0" lvl="0" marL="0" rtl="0" algn="l">
              <a:spcBef>
                <a:spcPts val="700"/>
              </a:spcBef>
              <a:spcAft>
                <a:spcPts val="0"/>
              </a:spcAft>
              <a:buNone/>
            </a:pPr>
            <a:r>
              <a:t/>
            </a:r>
            <a:endParaRPr sz="1600">
              <a:latin typeface="Open Sans"/>
              <a:ea typeface="Open Sans"/>
              <a:cs typeface="Open Sans"/>
              <a:sym typeface="Open Sans"/>
            </a:endParaRPr>
          </a:p>
          <a:p>
            <a:pPr indent="0" lvl="0" marL="0" rtl="0" algn="l">
              <a:spcBef>
                <a:spcPts val="700"/>
              </a:spcBef>
              <a:spcAft>
                <a:spcPts val="0"/>
              </a:spcAft>
              <a:buNone/>
            </a:pPr>
            <a:r>
              <a:rPr b="1" lang="en" sz="1800">
                <a:solidFill>
                  <a:srgbClr val="02B3E4"/>
                </a:solidFill>
                <a:latin typeface="Open Sans"/>
                <a:ea typeface="Open Sans"/>
                <a:cs typeface="Open Sans"/>
                <a:sym typeface="Open Sans"/>
              </a:rPr>
              <a:t>Will I be able to access the course past March 15, 2021?</a:t>
            </a:r>
            <a:endParaRPr b="1" sz="1800">
              <a:solidFill>
                <a:srgbClr val="02B3E4"/>
              </a:solidFill>
              <a:latin typeface="Open Sans"/>
              <a:ea typeface="Open Sans"/>
              <a:cs typeface="Open Sans"/>
              <a:sym typeface="Open Sans"/>
            </a:endParaRPr>
          </a:p>
          <a:p>
            <a:pPr indent="0" lvl="0" marL="0" rtl="0" algn="l">
              <a:spcBef>
                <a:spcPts val="700"/>
              </a:spcBef>
              <a:spcAft>
                <a:spcPts val="0"/>
              </a:spcAft>
              <a:buNone/>
            </a:pPr>
            <a:r>
              <a:rPr lang="en">
                <a:latin typeface="Open Sans"/>
                <a:ea typeface="Open Sans"/>
                <a:cs typeface="Open Sans"/>
                <a:sym typeface="Open Sans"/>
              </a:rPr>
              <a:t>No, all students will be unenrolled from their Foundations course once the deadline has passed. </a:t>
            </a:r>
            <a:endParaRPr>
              <a:latin typeface="Open Sans"/>
              <a:ea typeface="Open Sans"/>
              <a:cs typeface="Open Sans"/>
              <a:sym typeface="Open Sans"/>
            </a:endParaRPr>
          </a:p>
          <a:p>
            <a:pPr indent="0" lvl="0" marL="0" rtl="0" algn="l">
              <a:spcBef>
                <a:spcPts val="700"/>
              </a:spcBef>
              <a:spcAft>
                <a:spcPts val="0"/>
              </a:spcAft>
              <a:buNone/>
            </a:pPr>
            <a:r>
              <a:t/>
            </a:r>
            <a:endParaRPr b="1">
              <a:solidFill>
                <a:srgbClr val="02B3E4"/>
              </a:solidFill>
              <a:latin typeface="Open Sans"/>
              <a:ea typeface="Open Sans"/>
              <a:cs typeface="Open Sans"/>
              <a:sym typeface="Open Sans"/>
            </a:endParaRPr>
          </a:p>
          <a:p>
            <a:pPr indent="0" lvl="0" marL="0" rtl="0" algn="l">
              <a:spcBef>
                <a:spcPts val="700"/>
              </a:spcBef>
              <a:spcAft>
                <a:spcPts val="0"/>
              </a:spcAft>
              <a:buNone/>
            </a:pPr>
            <a:r>
              <a:rPr b="1" lang="en" sz="1800">
                <a:solidFill>
                  <a:srgbClr val="02B3E4"/>
                </a:solidFill>
                <a:latin typeface="Open Sans"/>
                <a:ea typeface="Open Sans"/>
                <a:cs typeface="Open Sans"/>
                <a:sym typeface="Open Sans"/>
              </a:rPr>
              <a:t>Will the Foundations course be turned into a free course?</a:t>
            </a:r>
            <a:endParaRPr b="1" sz="1800">
              <a:solidFill>
                <a:srgbClr val="02B3E4"/>
              </a:solidFill>
              <a:latin typeface="Open Sans"/>
              <a:ea typeface="Open Sans"/>
              <a:cs typeface="Open Sans"/>
              <a:sym typeface="Open Sans"/>
            </a:endParaRPr>
          </a:p>
          <a:p>
            <a:pPr indent="0" lvl="0" marL="0" rtl="0" algn="l">
              <a:lnSpc>
                <a:spcPct val="115000"/>
              </a:lnSpc>
              <a:spcBef>
                <a:spcPts val="0"/>
              </a:spcBef>
              <a:spcAft>
                <a:spcPts val="0"/>
              </a:spcAft>
              <a:buNone/>
            </a:pPr>
            <a:r>
              <a:rPr lang="en">
                <a:solidFill>
                  <a:schemeClr val="dk1"/>
                </a:solidFill>
                <a:highlight>
                  <a:srgbClr val="FFFFFF"/>
                </a:highlight>
                <a:latin typeface="Open Sans"/>
                <a:ea typeface="Open Sans"/>
                <a:cs typeface="Open Sans"/>
                <a:sym typeface="Open Sans"/>
              </a:rPr>
              <a:t>No, the Foundations courses are the preliminary lessons of the Nanodegree program and cannot be accessed for free. </a:t>
            </a:r>
            <a:endParaRPr>
              <a:latin typeface="Open Sans"/>
              <a:ea typeface="Open Sans"/>
              <a:cs typeface="Open Sans"/>
              <a:sym typeface="Open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96"/>
          <p:cNvSpPr txBox="1"/>
          <p:nvPr>
            <p:ph idx="1" type="body"/>
          </p:nvPr>
        </p:nvSpPr>
        <p:spPr>
          <a:xfrm>
            <a:off x="1190850" y="1536100"/>
            <a:ext cx="6938400" cy="13908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sz="3600"/>
              <a:t>Live </a:t>
            </a:r>
            <a:r>
              <a:rPr lang="en" sz="3600"/>
              <a:t>Q&amp;A</a:t>
            </a:r>
            <a:endParaRPr sz="30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560" name="Shape 560"/>
        <p:cNvGrpSpPr/>
        <p:nvPr/>
      </p:nvGrpSpPr>
      <p:grpSpPr>
        <a:xfrm>
          <a:off x="0" y="0"/>
          <a:ext cx="0" cy="0"/>
          <a:chOff x="0" y="0"/>
          <a:chExt cx="0" cy="0"/>
        </a:xfrm>
      </p:grpSpPr>
      <p:sp>
        <p:nvSpPr>
          <p:cNvPr id="561" name="Google Shape;561;p97"/>
          <p:cNvSpPr txBox="1"/>
          <p:nvPr>
            <p:ph idx="1" type="body"/>
          </p:nvPr>
        </p:nvSpPr>
        <p:spPr>
          <a:xfrm>
            <a:off x="403800" y="1100400"/>
            <a:ext cx="5860800" cy="1390800"/>
          </a:xfrm>
          <a:prstGeom prst="rect">
            <a:avLst/>
          </a:prstGeom>
        </p:spPr>
        <p:txBody>
          <a:bodyPr anchorCtr="0" anchor="b" bIns="34275" lIns="34275" spcFirstLastPara="1" rIns="34275" wrap="square" tIns="34275">
            <a:noAutofit/>
          </a:bodyPr>
          <a:lstStyle/>
          <a:p>
            <a:pPr indent="0" lvl="0" marL="0" rtl="0" algn="ctr">
              <a:lnSpc>
                <a:spcPct val="100000"/>
              </a:lnSpc>
              <a:spcBef>
                <a:spcPts val="0"/>
              </a:spcBef>
              <a:spcAft>
                <a:spcPts val="0"/>
              </a:spcAft>
              <a:buNone/>
            </a:pPr>
            <a:r>
              <a:rPr lang="en" sz="3600"/>
              <a:t>Q&amp;A…</a:t>
            </a:r>
            <a:endParaRPr sz="3600"/>
          </a:p>
        </p:txBody>
      </p:sp>
      <p:sp>
        <p:nvSpPr>
          <p:cNvPr id="562" name="Google Shape;562;p97"/>
          <p:cNvSpPr txBox="1"/>
          <p:nvPr/>
        </p:nvSpPr>
        <p:spPr>
          <a:xfrm>
            <a:off x="541425" y="932150"/>
            <a:ext cx="5929800" cy="30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02B3E4"/>
                </a:solidFill>
                <a:latin typeface="Open Sans"/>
                <a:ea typeface="Open Sans"/>
                <a:cs typeface="Open Sans"/>
                <a:sym typeface="Open Sans"/>
              </a:rPr>
              <a:t>Happy Hour Time!*</a:t>
            </a:r>
            <a:endParaRPr b="1" sz="4000">
              <a:solidFill>
                <a:srgbClr val="02B3E4"/>
              </a:solidFill>
              <a:latin typeface="Open Sans"/>
              <a:ea typeface="Open Sans"/>
              <a:cs typeface="Open Sans"/>
              <a:sym typeface="Open Sans"/>
            </a:endParaRPr>
          </a:p>
          <a:p>
            <a:pPr indent="0" lvl="0" marL="0" rtl="0" algn="l">
              <a:lnSpc>
                <a:spcPct val="131250"/>
              </a:lnSpc>
              <a:spcBef>
                <a:spcPts val="0"/>
              </a:spcBef>
              <a:spcAft>
                <a:spcPts val="0"/>
              </a:spcAft>
              <a:buNone/>
            </a:pPr>
            <a:r>
              <a:t/>
            </a:r>
            <a:endParaRPr sz="1800">
              <a:latin typeface="Open Sans"/>
              <a:ea typeface="Open Sans"/>
              <a:cs typeface="Open Sans"/>
              <a:sym typeface="Open Sans"/>
            </a:endParaRPr>
          </a:p>
          <a:p>
            <a:pPr indent="0" lvl="0" marL="0" rtl="0" algn="l">
              <a:lnSpc>
                <a:spcPct val="131250"/>
              </a:lnSpc>
              <a:spcBef>
                <a:spcPts val="0"/>
              </a:spcBef>
              <a:spcAft>
                <a:spcPts val="0"/>
              </a:spcAft>
              <a:buNone/>
            </a:pPr>
            <a:r>
              <a:rPr lang="en" sz="1800">
                <a:latin typeface="Open Sans"/>
                <a:ea typeface="Open Sans"/>
                <a:cs typeface="Open Sans"/>
                <a:sym typeface="Open Sans"/>
              </a:rPr>
              <a:t>Join us in the #introductions channel in Slack to meet your new classmates, answer fun ice-breaker questions, and relax a little!</a:t>
            </a:r>
            <a:endParaRPr sz="1800">
              <a:latin typeface="Open Sans"/>
              <a:ea typeface="Open Sans"/>
              <a:cs typeface="Open Sans"/>
              <a:sym typeface="Open Sans"/>
            </a:endParaRPr>
          </a:p>
          <a:p>
            <a:pPr indent="0" lvl="0" marL="0" rtl="0" algn="l">
              <a:lnSpc>
                <a:spcPct val="131250"/>
              </a:lnSpc>
              <a:spcBef>
                <a:spcPts val="0"/>
              </a:spcBef>
              <a:spcAft>
                <a:spcPts val="0"/>
              </a:spcAft>
              <a:buNone/>
            </a:pPr>
            <a:r>
              <a:t/>
            </a:r>
            <a:endParaRPr sz="1800">
              <a:latin typeface="Open Sans"/>
              <a:ea typeface="Open Sans"/>
              <a:cs typeface="Open Sans"/>
              <a:sym typeface="Open Sans"/>
            </a:endParaRPr>
          </a:p>
          <a:p>
            <a:pPr indent="0" lvl="0" marL="0" rtl="0" algn="l">
              <a:lnSpc>
                <a:spcPct val="131250"/>
              </a:lnSpc>
              <a:spcBef>
                <a:spcPts val="0"/>
              </a:spcBef>
              <a:spcAft>
                <a:spcPts val="0"/>
              </a:spcAft>
              <a:buNone/>
            </a:pPr>
            <a:r>
              <a:rPr i="1" lang="en">
                <a:latin typeface="Open Sans"/>
                <a:ea typeface="Open Sans"/>
                <a:cs typeface="Open Sans"/>
                <a:sym typeface="Open Sans"/>
              </a:rPr>
              <a:t>*No alcohol required!!!</a:t>
            </a:r>
            <a:endParaRPr i="1">
              <a:latin typeface="Open Sans"/>
              <a:ea typeface="Open Sans"/>
              <a:cs typeface="Open Sans"/>
              <a:sym typeface="Open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98"/>
          <p:cNvSpPr txBox="1"/>
          <p:nvPr/>
        </p:nvSpPr>
        <p:spPr>
          <a:xfrm>
            <a:off x="341675" y="735450"/>
            <a:ext cx="8472300" cy="7182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2100">
                <a:solidFill>
                  <a:srgbClr val="FFFFFF"/>
                </a:solidFill>
                <a:latin typeface="Open Sans"/>
                <a:ea typeface="Open Sans"/>
                <a:cs typeface="Open Sans"/>
                <a:sym typeface="Open Sans"/>
              </a:rPr>
              <a:t>Additional Questions? Come to the next AMA! (Ask Me Anything) </a:t>
            </a:r>
            <a:endParaRPr sz="2100">
              <a:solidFill>
                <a:srgbClr val="FFFFFF"/>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
        <p:nvSpPr>
          <p:cNvPr id="568" name="Google Shape;568;p98"/>
          <p:cNvSpPr txBox="1"/>
          <p:nvPr/>
        </p:nvSpPr>
        <p:spPr>
          <a:xfrm>
            <a:off x="526975" y="1499875"/>
            <a:ext cx="5750400" cy="3167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a:solidFill>
                  <a:srgbClr val="FFFFFF"/>
                </a:solidFill>
                <a:latin typeface="Open Sans"/>
                <a:ea typeface="Open Sans"/>
                <a:cs typeface="Open Sans"/>
                <a:sym typeface="Open Sans"/>
              </a:rPr>
              <a:t>AMAs are hour-long question and answer sessions that are  conducted in #ama_sessions every week! Come ask your Community Managers any non-technical questions related to the Scholarship program 👋</a:t>
            </a:r>
            <a:endParaRPr>
              <a:solidFill>
                <a:srgbClr val="FFFFFF"/>
              </a:solidFill>
              <a:latin typeface="Open Sans"/>
              <a:ea typeface="Open Sans"/>
              <a:cs typeface="Open Sans"/>
              <a:sym typeface="Open Sans"/>
            </a:endParaRPr>
          </a:p>
          <a:p>
            <a:pPr indent="0" lvl="0" marL="0" rtl="0" algn="l">
              <a:lnSpc>
                <a:spcPct val="120000"/>
              </a:lnSpc>
              <a:spcBef>
                <a:spcPts val="0"/>
              </a:spcBef>
              <a:spcAft>
                <a:spcPts val="0"/>
              </a:spcAft>
              <a:buNone/>
            </a:pPr>
            <a:r>
              <a:t/>
            </a:r>
            <a:endParaRPr>
              <a:solidFill>
                <a:srgbClr val="FFFFFF"/>
              </a:solidFill>
              <a:latin typeface="Open Sans"/>
              <a:ea typeface="Open Sans"/>
              <a:cs typeface="Open Sans"/>
              <a:sym typeface="Open Sans"/>
            </a:endParaRPr>
          </a:p>
          <a:p>
            <a:pPr indent="0" lvl="0" marL="0" rtl="0" algn="l">
              <a:lnSpc>
                <a:spcPct val="120000"/>
              </a:lnSpc>
              <a:spcBef>
                <a:spcPts val="0"/>
              </a:spcBef>
              <a:spcAft>
                <a:spcPts val="0"/>
              </a:spcAft>
              <a:buNone/>
            </a:pPr>
            <a:r>
              <a:rPr lang="en">
                <a:solidFill>
                  <a:srgbClr val="FFFFFF"/>
                </a:solidFill>
                <a:latin typeface="Open Sans"/>
                <a:ea typeface="Open Sans"/>
                <a:cs typeface="Open Sans"/>
                <a:sym typeface="Open Sans"/>
              </a:rPr>
              <a:t>🗓 Next AMAs:</a:t>
            </a:r>
            <a:endParaRPr>
              <a:solidFill>
                <a:srgbClr val="FFFFFF"/>
              </a:solidFill>
              <a:latin typeface="Open Sans"/>
              <a:ea typeface="Open Sans"/>
              <a:cs typeface="Open Sans"/>
              <a:sym typeface="Open Sans"/>
            </a:endParaRPr>
          </a:p>
          <a:p>
            <a:pPr indent="0" lvl="0" marL="0" rtl="0" algn="l">
              <a:lnSpc>
                <a:spcPct val="120000"/>
              </a:lnSpc>
              <a:spcBef>
                <a:spcPts val="0"/>
              </a:spcBef>
              <a:spcAft>
                <a:spcPts val="0"/>
              </a:spcAft>
              <a:buNone/>
            </a:pPr>
            <a:r>
              <a:rPr b="1" lang="en">
                <a:solidFill>
                  <a:srgbClr val="FFFFFF"/>
                </a:solidFill>
                <a:latin typeface="Open Sans"/>
                <a:ea typeface="Open Sans"/>
                <a:cs typeface="Open Sans"/>
                <a:sym typeface="Open Sans"/>
              </a:rPr>
              <a:t>AI: </a:t>
            </a:r>
            <a:r>
              <a:rPr lang="en">
                <a:solidFill>
                  <a:srgbClr val="FFFFFF"/>
                </a:solidFill>
                <a:latin typeface="Open Sans"/>
                <a:ea typeface="Open Sans"/>
                <a:cs typeface="Open Sans"/>
                <a:sym typeface="Open Sans"/>
              </a:rPr>
              <a:t>Tuesday, December 8th @ 9AM PST</a:t>
            </a:r>
            <a:endParaRPr>
              <a:solidFill>
                <a:srgbClr val="FFFFFF"/>
              </a:solidFill>
              <a:latin typeface="Open Sans"/>
              <a:ea typeface="Open Sans"/>
              <a:cs typeface="Open Sans"/>
              <a:sym typeface="Open Sans"/>
            </a:endParaRPr>
          </a:p>
          <a:p>
            <a:pPr indent="0" lvl="0" marL="0" rtl="0" algn="l">
              <a:lnSpc>
                <a:spcPct val="120000"/>
              </a:lnSpc>
              <a:spcBef>
                <a:spcPts val="0"/>
              </a:spcBef>
              <a:spcAft>
                <a:spcPts val="0"/>
              </a:spcAft>
              <a:buNone/>
            </a:pPr>
            <a:r>
              <a:rPr b="1" lang="en">
                <a:solidFill>
                  <a:srgbClr val="FFFFFF"/>
                </a:solidFill>
                <a:latin typeface="Open Sans"/>
                <a:ea typeface="Open Sans"/>
                <a:cs typeface="Open Sans"/>
                <a:sym typeface="Open Sans"/>
              </a:rPr>
              <a:t>Data:</a:t>
            </a:r>
            <a:r>
              <a:rPr lang="en">
                <a:solidFill>
                  <a:srgbClr val="FFFFFF"/>
                </a:solidFill>
                <a:latin typeface="Open Sans"/>
                <a:ea typeface="Open Sans"/>
                <a:cs typeface="Open Sans"/>
                <a:sym typeface="Open Sans"/>
              </a:rPr>
              <a:t> Tuesday, December 8th @ 10AM PST </a:t>
            </a:r>
            <a:endParaRPr>
              <a:solidFill>
                <a:srgbClr val="FFFFFF"/>
              </a:solidFill>
              <a:latin typeface="Open Sans"/>
              <a:ea typeface="Open Sans"/>
              <a:cs typeface="Open Sans"/>
              <a:sym typeface="Open Sans"/>
            </a:endParaRPr>
          </a:p>
          <a:p>
            <a:pPr indent="0" lvl="0" marL="0" rtl="0" algn="l">
              <a:lnSpc>
                <a:spcPct val="120000"/>
              </a:lnSpc>
              <a:spcBef>
                <a:spcPts val="0"/>
              </a:spcBef>
              <a:spcAft>
                <a:spcPts val="0"/>
              </a:spcAft>
              <a:buNone/>
            </a:pPr>
            <a:r>
              <a:rPr b="1" lang="en">
                <a:solidFill>
                  <a:srgbClr val="FFFFFF"/>
                </a:solidFill>
                <a:latin typeface="Open Sans"/>
                <a:ea typeface="Open Sans"/>
                <a:cs typeface="Open Sans"/>
                <a:sym typeface="Open Sans"/>
              </a:rPr>
              <a:t>Cloud:</a:t>
            </a:r>
            <a:r>
              <a:rPr lang="en">
                <a:solidFill>
                  <a:srgbClr val="FFFFFF"/>
                </a:solidFill>
                <a:latin typeface="Open Sans"/>
                <a:ea typeface="Open Sans"/>
                <a:cs typeface="Open Sans"/>
                <a:sym typeface="Open Sans"/>
              </a:rPr>
              <a:t> Monday, December 7th @ 8PM PST</a:t>
            </a:r>
            <a:endParaRPr>
              <a:solidFill>
                <a:srgbClr val="FFFFFF"/>
              </a:solidFill>
              <a:latin typeface="Open Sans"/>
              <a:ea typeface="Open Sans"/>
              <a:cs typeface="Open Sans"/>
              <a:sym typeface="Open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99"/>
          <p:cNvSpPr txBox="1"/>
          <p:nvPr/>
        </p:nvSpPr>
        <p:spPr>
          <a:xfrm>
            <a:off x="1022000" y="877825"/>
            <a:ext cx="5152500" cy="30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02B3E4"/>
                </a:solidFill>
                <a:latin typeface="Open Sans"/>
                <a:ea typeface="Open Sans"/>
                <a:cs typeface="Open Sans"/>
                <a:sym typeface="Open Sans"/>
              </a:rPr>
              <a:t>Thank you!</a:t>
            </a:r>
            <a:endParaRPr b="1" sz="4000">
              <a:solidFill>
                <a:srgbClr val="02B3E4"/>
              </a:solidFill>
              <a:latin typeface="Open Sans"/>
              <a:ea typeface="Open Sans"/>
              <a:cs typeface="Open Sans"/>
              <a:sym typeface="Open Sans"/>
            </a:endParaRPr>
          </a:p>
          <a:p>
            <a:pPr indent="0" lvl="0" marL="0" rtl="0" algn="l">
              <a:lnSpc>
                <a:spcPct val="131250"/>
              </a:lnSpc>
              <a:spcBef>
                <a:spcPts val="0"/>
              </a:spcBef>
              <a:spcAft>
                <a:spcPts val="0"/>
              </a:spcAft>
              <a:buNone/>
            </a:pPr>
            <a:r>
              <a:t/>
            </a:r>
            <a:endParaRPr sz="1800">
              <a:latin typeface="Open Sans"/>
              <a:ea typeface="Open Sans"/>
              <a:cs typeface="Open Sans"/>
              <a:sym typeface="Open Sans"/>
            </a:endParaRPr>
          </a:p>
          <a:p>
            <a:pPr indent="0" lvl="0" marL="0" rtl="0" algn="l">
              <a:lnSpc>
                <a:spcPct val="131250"/>
              </a:lnSpc>
              <a:spcBef>
                <a:spcPts val="0"/>
              </a:spcBef>
              <a:spcAft>
                <a:spcPts val="0"/>
              </a:spcAft>
              <a:buNone/>
            </a:pPr>
            <a:r>
              <a:rPr lang="en" sz="1800">
                <a:solidFill>
                  <a:srgbClr val="FFFFFF"/>
                </a:solidFill>
                <a:latin typeface="Open Sans"/>
                <a:ea typeface="Open Sans"/>
                <a:cs typeface="Open Sans"/>
                <a:sym typeface="Open Sans"/>
              </a:rPr>
              <a:t>Please refer to the FAQ section on our Bertelsmann Technology Google site or attend a Community Manager AMA (Ask Me Anything) session if you have any questions on the material presented.</a:t>
            </a:r>
            <a:r>
              <a:rPr lang="en" sz="1800">
                <a:latin typeface="Open Sans"/>
                <a:ea typeface="Open Sans"/>
                <a:cs typeface="Open Sans"/>
                <a:sym typeface="Open Sans"/>
              </a:rPr>
              <a:t> </a:t>
            </a:r>
            <a:endParaRPr i="1" sz="1800">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56"/>
          <p:cNvSpPr txBox="1"/>
          <p:nvPr/>
        </p:nvSpPr>
        <p:spPr>
          <a:xfrm>
            <a:off x="502300" y="752100"/>
            <a:ext cx="2346300" cy="3819300"/>
          </a:xfrm>
          <a:prstGeom prst="rect">
            <a:avLst/>
          </a:prstGeom>
          <a:gradFill>
            <a:gsLst>
              <a:gs pos="0">
                <a:srgbClr val="FFFFFF">
                  <a:alpha val="35380"/>
                </a:srgbClr>
              </a:gs>
              <a:gs pos="100000">
                <a:srgbClr val="91DAEE">
                  <a:alpha val="35294"/>
                  <a:alpha val="35380"/>
                </a:srgbClr>
              </a:gs>
              <a:gs pos="100000">
                <a:srgbClr val="02B3E4">
                  <a:alpha val="35380"/>
                </a:srgbClr>
              </a:gs>
            </a:gsLst>
            <a:lin ang="16198662" scaled="0"/>
          </a:gradFill>
          <a:ln>
            <a:noFill/>
          </a:ln>
        </p:spPr>
        <p:txBody>
          <a:bodyPr anchorCtr="0" anchor="t" bIns="91425" lIns="91425" spcFirstLastPara="1" rIns="91425" wrap="square" tIns="91425">
            <a:noAutofit/>
          </a:bodyPr>
          <a:lstStyle/>
          <a:p>
            <a:pPr indent="0" lvl="0" marL="0" rtl="0" algn="ctr">
              <a:lnSpc>
                <a:spcPct val="138000"/>
              </a:lnSpc>
              <a:spcBef>
                <a:spcPts val="0"/>
              </a:spcBef>
              <a:spcAft>
                <a:spcPts val="0"/>
              </a:spcAft>
              <a:buNone/>
            </a:pPr>
            <a:r>
              <a:rPr b="1" lang="en" sz="1800">
                <a:solidFill>
                  <a:srgbClr val="333333"/>
                </a:solidFill>
                <a:latin typeface="Open Sans"/>
                <a:ea typeface="Open Sans"/>
                <a:cs typeface="Open Sans"/>
                <a:sym typeface="Open Sans"/>
              </a:rPr>
              <a:t>Phase One</a:t>
            </a:r>
            <a:endParaRPr b="1" sz="1800">
              <a:solidFill>
                <a:srgbClr val="333333"/>
              </a:solidFill>
              <a:latin typeface="Open Sans"/>
              <a:ea typeface="Open Sans"/>
              <a:cs typeface="Open Sans"/>
              <a:sym typeface="Open Sans"/>
            </a:endParaRPr>
          </a:p>
          <a:p>
            <a:pPr indent="0" lvl="0" marL="0" rtl="0" algn="ctr">
              <a:lnSpc>
                <a:spcPct val="138000"/>
              </a:lnSpc>
              <a:spcBef>
                <a:spcPts val="0"/>
              </a:spcBef>
              <a:spcAft>
                <a:spcPts val="0"/>
              </a:spcAft>
              <a:buNone/>
            </a:pPr>
            <a:r>
              <a:rPr lang="en">
                <a:solidFill>
                  <a:srgbClr val="333333"/>
                </a:solidFill>
                <a:latin typeface="Open Sans"/>
                <a:ea typeface="Open Sans"/>
                <a:cs typeface="Open Sans"/>
                <a:sym typeface="Open Sans"/>
              </a:rPr>
              <a:t>Foundation</a:t>
            </a:r>
            <a:r>
              <a:rPr lang="en">
                <a:solidFill>
                  <a:srgbClr val="333333"/>
                </a:solidFill>
                <a:latin typeface="Open Sans"/>
                <a:ea typeface="Open Sans"/>
                <a:cs typeface="Open Sans"/>
                <a:sym typeface="Open Sans"/>
              </a:rPr>
              <a:t>s Course &amp; Slack Community</a:t>
            </a:r>
            <a:endParaRPr>
              <a:solidFill>
                <a:srgbClr val="333333"/>
              </a:solidFill>
              <a:latin typeface="Open Sans"/>
              <a:ea typeface="Open Sans"/>
              <a:cs typeface="Open Sans"/>
              <a:sym typeface="Open Sans"/>
            </a:endParaRPr>
          </a:p>
          <a:p>
            <a:pPr indent="0" lvl="0" marL="0" rtl="0" algn="ctr">
              <a:lnSpc>
                <a:spcPct val="138000"/>
              </a:lnSpc>
              <a:spcBef>
                <a:spcPts val="0"/>
              </a:spcBef>
              <a:spcAft>
                <a:spcPts val="0"/>
              </a:spcAft>
              <a:buNone/>
            </a:pPr>
            <a:r>
              <a:t/>
            </a:r>
            <a:endParaRPr b="1" sz="1000">
              <a:solidFill>
                <a:srgbClr val="333333"/>
              </a:solidFill>
              <a:latin typeface="Open Sans"/>
              <a:ea typeface="Open Sans"/>
              <a:cs typeface="Open Sans"/>
              <a:sym typeface="Open Sans"/>
            </a:endParaRPr>
          </a:p>
          <a:p>
            <a:pPr indent="0" lvl="0" marL="0" rtl="0" algn="l">
              <a:lnSpc>
                <a:spcPct val="138000"/>
              </a:lnSpc>
              <a:spcBef>
                <a:spcPts val="0"/>
              </a:spcBef>
              <a:spcAft>
                <a:spcPts val="0"/>
              </a:spcAft>
              <a:buNone/>
            </a:pPr>
            <a:r>
              <a:rPr lang="en">
                <a:solidFill>
                  <a:srgbClr val="333333"/>
                </a:solidFill>
                <a:latin typeface="Open Sans"/>
                <a:ea typeface="Open Sans"/>
                <a:cs typeface="Open Sans"/>
                <a:sym typeface="Open Sans"/>
              </a:rPr>
              <a:t>The first phase of this Scholarship provides access to the Bertelsmann Technology Scholarship </a:t>
            </a:r>
            <a:r>
              <a:rPr b="1" lang="en">
                <a:solidFill>
                  <a:srgbClr val="333333"/>
                </a:solidFill>
                <a:latin typeface="Open Sans"/>
                <a:ea typeface="Open Sans"/>
                <a:cs typeface="Open Sans"/>
                <a:sym typeface="Open Sans"/>
              </a:rPr>
              <a:t>Foundations Course</a:t>
            </a:r>
            <a:r>
              <a:rPr lang="en">
                <a:solidFill>
                  <a:srgbClr val="333333"/>
                </a:solidFill>
                <a:latin typeface="Open Sans"/>
                <a:ea typeface="Open Sans"/>
                <a:cs typeface="Open Sans"/>
                <a:sym typeface="Open Sans"/>
              </a:rPr>
              <a:t> and our private Slack Community for the track you are accepted into</a:t>
            </a:r>
            <a:r>
              <a:rPr b="1" lang="en">
                <a:solidFill>
                  <a:srgbClr val="333333"/>
                </a:solidFill>
                <a:latin typeface="Open Sans"/>
                <a:ea typeface="Open Sans"/>
                <a:cs typeface="Open Sans"/>
                <a:sym typeface="Open Sans"/>
              </a:rPr>
              <a:t>.</a:t>
            </a:r>
            <a:endParaRPr b="1">
              <a:solidFill>
                <a:srgbClr val="333333"/>
              </a:solidFill>
              <a:latin typeface="Open Sans"/>
              <a:ea typeface="Open Sans"/>
              <a:cs typeface="Open Sans"/>
              <a:sym typeface="Open Sans"/>
            </a:endParaRPr>
          </a:p>
          <a:p>
            <a:pPr indent="0" lvl="0" marL="0" rtl="0" algn="l">
              <a:lnSpc>
                <a:spcPct val="138000"/>
              </a:lnSpc>
              <a:spcBef>
                <a:spcPts val="0"/>
              </a:spcBef>
              <a:spcAft>
                <a:spcPts val="0"/>
              </a:spcAft>
              <a:buNone/>
            </a:pPr>
            <a:r>
              <a:t/>
            </a:r>
            <a:endParaRPr>
              <a:latin typeface="Open Sans"/>
              <a:ea typeface="Open Sans"/>
              <a:cs typeface="Open Sans"/>
              <a:sym typeface="Open Sans"/>
            </a:endParaRPr>
          </a:p>
          <a:p>
            <a:pPr indent="0" lvl="0" marL="0" rtl="0" algn="l">
              <a:lnSpc>
                <a:spcPct val="138000"/>
              </a:lnSpc>
              <a:spcBef>
                <a:spcPts val="0"/>
              </a:spcBef>
              <a:spcAft>
                <a:spcPts val="0"/>
              </a:spcAft>
              <a:buNone/>
            </a:pPr>
            <a:r>
              <a:t/>
            </a:r>
            <a:endParaRPr sz="600">
              <a:latin typeface="Open Sans"/>
              <a:ea typeface="Open Sans"/>
              <a:cs typeface="Open Sans"/>
              <a:sym typeface="Open Sans"/>
            </a:endParaRPr>
          </a:p>
          <a:p>
            <a:pPr indent="0" lvl="0" marL="0" rtl="0" algn="l">
              <a:lnSpc>
                <a:spcPct val="138000"/>
              </a:lnSpc>
              <a:spcBef>
                <a:spcPts val="0"/>
              </a:spcBef>
              <a:spcAft>
                <a:spcPts val="0"/>
              </a:spcAft>
              <a:buNone/>
            </a:pPr>
            <a:r>
              <a:t/>
            </a:r>
            <a:endParaRPr>
              <a:latin typeface="Open Sans"/>
              <a:ea typeface="Open Sans"/>
              <a:cs typeface="Open Sans"/>
              <a:sym typeface="Open Sans"/>
            </a:endParaRPr>
          </a:p>
          <a:p>
            <a:pPr indent="0" lvl="0" marL="0" rtl="0" algn="l">
              <a:lnSpc>
                <a:spcPct val="138000"/>
              </a:lnSpc>
              <a:spcBef>
                <a:spcPts val="0"/>
              </a:spcBef>
              <a:spcAft>
                <a:spcPts val="0"/>
              </a:spcAft>
              <a:buNone/>
            </a:pPr>
            <a:r>
              <a:rPr lang="en" sz="1100"/>
              <a:t> </a:t>
            </a:r>
            <a:endParaRPr sz="1100"/>
          </a:p>
          <a:p>
            <a:pPr indent="0" lvl="0" marL="0" rtl="0" algn="ctr">
              <a:spcBef>
                <a:spcPts val="0"/>
              </a:spcBef>
              <a:spcAft>
                <a:spcPts val="0"/>
              </a:spcAft>
              <a:buNone/>
            </a:pPr>
            <a:r>
              <a:t/>
            </a:r>
            <a:endParaRPr b="1" sz="1800"/>
          </a:p>
        </p:txBody>
      </p:sp>
      <p:sp>
        <p:nvSpPr>
          <p:cNvPr id="250" name="Google Shape;250;p56"/>
          <p:cNvSpPr txBox="1"/>
          <p:nvPr/>
        </p:nvSpPr>
        <p:spPr>
          <a:xfrm>
            <a:off x="3200775" y="759150"/>
            <a:ext cx="2430000" cy="3819300"/>
          </a:xfrm>
          <a:prstGeom prst="rect">
            <a:avLst/>
          </a:prstGeom>
          <a:gradFill>
            <a:gsLst>
              <a:gs pos="0">
                <a:srgbClr val="FFFFFF">
                  <a:alpha val="35380"/>
                </a:srgbClr>
              </a:gs>
              <a:gs pos="100000">
                <a:srgbClr val="91DAEE">
                  <a:alpha val="35294"/>
                  <a:alpha val="35380"/>
                </a:srgbClr>
              </a:gs>
              <a:gs pos="100000">
                <a:srgbClr val="02B3E4">
                  <a:alpha val="35380"/>
                </a:srgbClr>
              </a:gs>
            </a:gsLst>
            <a:lin ang="16198662" scaled="0"/>
          </a:gradFill>
          <a:ln>
            <a:noFill/>
          </a:ln>
        </p:spPr>
        <p:txBody>
          <a:bodyPr anchorCtr="0" anchor="t" bIns="91425" lIns="91425" spcFirstLastPara="1" rIns="91425" wrap="square" tIns="91425">
            <a:noAutofit/>
          </a:bodyPr>
          <a:lstStyle/>
          <a:p>
            <a:pPr indent="0" lvl="0" marL="0" rtl="0" algn="ctr">
              <a:lnSpc>
                <a:spcPct val="138000"/>
              </a:lnSpc>
              <a:spcBef>
                <a:spcPts val="0"/>
              </a:spcBef>
              <a:spcAft>
                <a:spcPts val="0"/>
              </a:spcAft>
              <a:buNone/>
            </a:pPr>
            <a:r>
              <a:rPr b="1" lang="en" sz="1800">
                <a:solidFill>
                  <a:srgbClr val="333333"/>
                </a:solidFill>
                <a:latin typeface="Open Sans"/>
                <a:ea typeface="Open Sans"/>
                <a:cs typeface="Open Sans"/>
                <a:sym typeface="Open Sans"/>
              </a:rPr>
              <a:t>Phase Two</a:t>
            </a:r>
            <a:endParaRPr b="1" sz="1800">
              <a:solidFill>
                <a:srgbClr val="333333"/>
              </a:solidFill>
              <a:latin typeface="Open Sans"/>
              <a:ea typeface="Open Sans"/>
              <a:cs typeface="Open Sans"/>
              <a:sym typeface="Open Sans"/>
            </a:endParaRPr>
          </a:p>
          <a:p>
            <a:pPr indent="0" lvl="0" marL="0" rtl="0" algn="ctr">
              <a:lnSpc>
                <a:spcPct val="138000"/>
              </a:lnSpc>
              <a:spcBef>
                <a:spcPts val="0"/>
              </a:spcBef>
              <a:spcAft>
                <a:spcPts val="0"/>
              </a:spcAft>
              <a:buNone/>
            </a:pPr>
            <a:r>
              <a:rPr lang="en">
                <a:solidFill>
                  <a:srgbClr val="333333"/>
                </a:solidFill>
                <a:latin typeface="Open Sans"/>
                <a:ea typeface="Open Sans"/>
                <a:cs typeface="Open Sans"/>
                <a:sym typeface="Open Sans"/>
              </a:rPr>
              <a:t>1,600 Nanodegree Scholarships</a:t>
            </a:r>
            <a:endParaRPr>
              <a:solidFill>
                <a:srgbClr val="333333"/>
              </a:solidFill>
              <a:latin typeface="Open Sans"/>
              <a:ea typeface="Open Sans"/>
              <a:cs typeface="Open Sans"/>
              <a:sym typeface="Open Sans"/>
            </a:endParaRPr>
          </a:p>
          <a:p>
            <a:pPr indent="0" lvl="0" marL="0" rtl="0" algn="ctr">
              <a:lnSpc>
                <a:spcPct val="138000"/>
              </a:lnSpc>
              <a:spcBef>
                <a:spcPts val="0"/>
              </a:spcBef>
              <a:spcAft>
                <a:spcPts val="0"/>
              </a:spcAft>
              <a:buNone/>
            </a:pPr>
            <a:r>
              <a:t/>
            </a:r>
            <a:endParaRPr b="1" sz="1000">
              <a:solidFill>
                <a:srgbClr val="333333"/>
              </a:solidFill>
              <a:latin typeface="Open Sans"/>
              <a:ea typeface="Open Sans"/>
              <a:cs typeface="Open Sans"/>
              <a:sym typeface="Open Sans"/>
            </a:endParaRPr>
          </a:p>
          <a:p>
            <a:pPr indent="0" lvl="0" marL="0" rtl="0" algn="l">
              <a:lnSpc>
                <a:spcPct val="138000"/>
              </a:lnSpc>
              <a:spcBef>
                <a:spcPts val="0"/>
              </a:spcBef>
              <a:spcAft>
                <a:spcPts val="0"/>
              </a:spcAft>
              <a:buNone/>
            </a:pPr>
            <a:r>
              <a:rPr lang="en">
                <a:latin typeface="Open Sans"/>
                <a:ea typeface="Open Sans"/>
                <a:cs typeface="Open Sans"/>
                <a:sym typeface="Open Sans"/>
              </a:rPr>
              <a:t>The 1,600 top performers from Phase 1 will earn a scholarship to their respective Nanodegree</a:t>
            </a:r>
            <a:r>
              <a:rPr lang="en">
                <a:solidFill>
                  <a:srgbClr val="333333"/>
                </a:solidFill>
                <a:latin typeface="Open Sans"/>
                <a:ea typeface="Open Sans"/>
                <a:cs typeface="Open Sans"/>
                <a:sym typeface="Open Sans"/>
              </a:rPr>
              <a:t> Program. </a:t>
            </a:r>
            <a:endParaRPr>
              <a:solidFill>
                <a:srgbClr val="333333"/>
              </a:solidFill>
              <a:latin typeface="Open Sans"/>
              <a:ea typeface="Open Sans"/>
              <a:cs typeface="Open Sans"/>
              <a:sym typeface="Open Sans"/>
            </a:endParaRPr>
          </a:p>
          <a:p>
            <a:pPr indent="0" lvl="0" marL="0" rtl="0" algn="l">
              <a:lnSpc>
                <a:spcPct val="138000"/>
              </a:lnSpc>
              <a:spcBef>
                <a:spcPts val="0"/>
              </a:spcBef>
              <a:spcAft>
                <a:spcPts val="0"/>
              </a:spcAft>
              <a:buNone/>
            </a:pPr>
            <a:r>
              <a:t/>
            </a:r>
            <a:endParaRPr>
              <a:solidFill>
                <a:srgbClr val="333333"/>
              </a:solidFill>
              <a:latin typeface="Open Sans"/>
              <a:ea typeface="Open Sans"/>
              <a:cs typeface="Open Sans"/>
              <a:sym typeface="Open Sans"/>
            </a:endParaRPr>
          </a:p>
          <a:p>
            <a:pPr indent="0" lvl="0" marL="0" rtl="0" algn="l">
              <a:lnSpc>
                <a:spcPct val="138000"/>
              </a:lnSpc>
              <a:spcBef>
                <a:spcPts val="0"/>
              </a:spcBef>
              <a:spcAft>
                <a:spcPts val="0"/>
              </a:spcAft>
              <a:buNone/>
            </a:pPr>
            <a:r>
              <a:rPr lang="en">
                <a:solidFill>
                  <a:srgbClr val="333333"/>
                </a:solidFill>
                <a:latin typeface="Open Sans"/>
                <a:ea typeface="Open Sans"/>
                <a:cs typeface="Open Sans"/>
                <a:sym typeface="Open Sans"/>
              </a:rPr>
              <a:t>The full-scholarships will include project reviews, mentor and community support.</a:t>
            </a:r>
            <a:endParaRPr>
              <a:solidFill>
                <a:srgbClr val="333333"/>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100">
              <a:latin typeface="Open Sans"/>
              <a:ea typeface="Open Sans"/>
              <a:cs typeface="Open Sans"/>
              <a:sym typeface="Open Sans"/>
            </a:endParaRPr>
          </a:p>
          <a:p>
            <a:pPr indent="0" lvl="0" marL="0" rtl="0" algn="ctr">
              <a:spcBef>
                <a:spcPts val="0"/>
              </a:spcBef>
              <a:spcAft>
                <a:spcPts val="0"/>
              </a:spcAft>
              <a:buNone/>
            </a:pPr>
            <a:r>
              <a:t/>
            </a:r>
            <a:endParaRPr b="1" sz="1800"/>
          </a:p>
          <a:p>
            <a:pPr indent="0" lvl="0" marL="0" rtl="0" algn="ctr">
              <a:spcBef>
                <a:spcPts val="0"/>
              </a:spcBef>
              <a:spcAft>
                <a:spcPts val="0"/>
              </a:spcAft>
              <a:buNone/>
            </a:pPr>
            <a:r>
              <a:t/>
            </a:r>
            <a:endParaRPr b="1" sz="1800"/>
          </a:p>
          <a:p>
            <a:pPr indent="0" lvl="0" marL="0" rtl="0" algn="l">
              <a:lnSpc>
                <a:spcPct val="138000"/>
              </a:lnSpc>
              <a:spcBef>
                <a:spcPts val="0"/>
              </a:spcBef>
              <a:spcAft>
                <a:spcPts val="0"/>
              </a:spcAft>
              <a:buNone/>
            </a:pPr>
            <a:r>
              <a:t/>
            </a:r>
            <a:endParaRPr b="1">
              <a:solidFill>
                <a:srgbClr val="333333"/>
              </a:solidFill>
              <a:latin typeface="Open Sans"/>
              <a:ea typeface="Open Sans"/>
              <a:cs typeface="Open Sans"/>
              <a:sym typeface="Open Sans"/>
            </a:endParaRPr>
          </a:p>
          <a:p>
            <a:pPr indent="0" lvl="0" marL="0" rtl="0" algn="l">
              <a:lnSpc>
                <a:spcPct val="138000"/>
              </a:lnSpc>
              <a:spcBef>
                <a:spcPts val="0"/>
              </a:spcBef>
              <a:spcAft>
                <a:spcPts val="0"/>
              </a:spcAft>
              <a:buNone/>
            </a:pPr>
            <a:r>
              <a:t/>
            </a:r>
            <a:endParaRPr>
              <a:latin typeface="Open Sans"/>
              <a:ea typeface="Open Sans"/>
              <a:cs typeface="Open Sans"/>
              <a:sym typeface="Open Sans"/>
            </a:endParaRPr>
          </a:p>
          <a:p>
            <a:pPr indent="0" lvl="0" marL="0" rtl="0" algn="l">
              <a:lnSpc>
                <a:spcPct val="138000"/>
              </a:lnSpc>
              <a:spcBef>
                <a:spcPts val="0"/>
              </a:spcBef>
              <a:spcAft>
                <a:spcPts val="0"/>
              </a:spcAft>
              <a:buNone/>
            </a:pPr>
            <a:r>
              <a:t/>
            </a:r>
            <a:endParaRPr sz="600">
              <a:latin typeface="Open Sans"/>
              <a:ea typeface="Open Sans"/>
              <a:cs typeface="Open Sans"/>
              <a:sym typeface="Open Sans"/>
            </a:endParaRPr>
          </a:p>
          <a:p>
            <a:pPr indent="0" lvl="0" marL="0" rtl="0" algn="l">
              <a:lnSpc>
                <a:spcPct val="138000"/>
              </a:lnSpc>
              <a:spcBef>
                <a:spcPts val="0"/>
              </a:spcBef>
              <a:spcAft>
                <a:spcPts val="0"/>
              </a:spcAft>
              <a:buNone/>
            </a:pPr>
            <a:r>
              <a:t/>
            </a:r>
            <a:endParaRPr>
              <a:latin typeface="Open Sans"/>
              <a:ea typeface="Open Sans"/>
              <a:cs typeface="Open Sans"/>
              <a:sym typeface="Open Sans"/>
            </a:endParaRPr>
          </a:p>
          <a:p>
            <a:pPr indent="0" lvl="0" marL="0" rtl="0" algn="l">
              <a:lnSpc>
                <a:spcPct val="138000"/>
              </a:lnSpc>
              <a:spcBef>
                <a:spcPts val="0"/>
              </a:spcBef>
              <a:spcAft>
                <a:spcPts val="0"/>
              </a:spcAft>
              <a:buNone/>
            </a:pPr>
            <a:r>
              <a:rPr lang="en" sz="1100"/>
              <a:t> </a:t>
            </a:r>
            <a:endParaRPr sz="1100"/>
          </a:p>
          <a:p>
            <a:pPr indent="0" lvl="0" marL="0" rtl="0" algn="ctr">
              <a:spcBef>
                <a:spcPts val="0"/>
              </a:spcBef>
              <a:spcAft>
                <a:spcPts val="0"/>
              </a:spcAft>
              <a:buNone/>
            </a:pPr>
            <a:r>
              <a:t/>
            </a:r>
            <a:endParaRPr b="1" sz="1800"/>
          </a:p>
        </p:txBody>
      </p:sp>
      <p:cxnSp>
        <p:nvCxnSpPr>
          <p:cNvPr id="251" name="Google Shape;251;p56"/>
          <p:cNvCxnSpPr/>
          <p:nvPr/>
        </p:nvCxnSpPr>
        <p:spPr>
          <a:xfrm>
            <a:off x="7555949" y="3250424"/>
            <a:ext cx="4800" cy="215100"/>
          </a:xfrm>
          <a:prstGeom prst="straightConnector1">
            <a:avLst/>
          </a:prstGeom>
          <a:noFill/>
          <a:ln cap="flat" cmpd="sng" w="9525">
            <a:solidFill>
              <a:schemeClr val="dk2"/>
            </a:solidFill>
            <a:prstDash val="solid"/>
            <a:round/>
            <a:headEnd len="med" w="med" type="none"/>
            <a:tailEnd len="med" w="med" type="triangle"/>
          </a:ln>
        </p:spPr>
      </p:cxnSp>
      <p:cxnSp>
        <p:nvCxnSpPr>
          <p:cNvPr id="252" name="Google Shape;252;p56"/>
          <p:cNvCxnSpPr/>
          <p:nvPr/>
        </p:nvCxnSpPr>
        <p:spPr>
          <a:xfrm>
            <a:off x="8067649" y="3199099"/>
            <a:ext cx="119400" cy="145200"/>
          </a:xfrm>
          <a:prstGeom prst="straightConnector1">
            <a:avLst/>
          </a:prstGeom>
          <a:noFill/>
          <a:ln cap="flat" cmpd="sng" w="9525">
            <a:solidFill>
              <a:schemeClr val="dk2"/>
            </a:solidFill>
            <a:prstDash val="solid"/>
            <a:round/>
            <a:headEnd len="med" w="med" type="none"/>
            <a:tailEnd len="med" w="med" type="triangle"/>
          </a:ln>
        </p:spPr>
      </p:cxnSp>
      <p:sp>
        <p:nvSpPr>
          <p:cNvPr id="253" name="Google Shape;253;p56"/>
          <p:cNvSpPr txBox="1"/>
          <p:nvPr/>
        </p:nvSpPr>
        <p:spPr>
          <a:xfrm>
            <a:off x="304825" y="110175"/>
            <a:ext cx="7525200" cy="4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02B3E4"/>
                </a:solidFill>
                <a:latin typeface="Open Sans"/>
                <a:ea typeface="Open Sans"/>
                <a:cs typeface="Open Sans"/>
                <a:sym typeface="Open Sans"/>
              </a:rPr>
              <a:t>How is the Scholarship Program structured?</a:t>
            </a:r>
            <a:endParaRPr sz="2600">
              <a:solidFill>
                <a:srgbClr val="02B3E4"/>
              </a:solidFill>
              <a:latin typeface="Open Sans"/>
              <a:ea typeface="Open Sans"/>
              <a:cs typeface="Open Sans"/>
              <a:sym typeface="Open Sans"/>
            </a:endParaRPr>
          </a:p>
        </p:txBody>
      </p:sp>
      <p:grpSp>
        <p:nvGrpSpPr>
          <p:cNvPr id="254" name="Google Shape;254;p56"/>
          <p:cNvGrpSpPr/>
          <p:nvPr/>
        </p:nvGrpSpPr>
        <p:grpSpPr>
          <a:xfrm>
            <a:off x="5731766" y="1956473"/>
            <a:ext cx="3315110" cy="2548374"/>
            <a:chOff x="4387421" y="1426623"/>
            <a:chExt cx="4162619" cy="3022624"/>
          </a:xfrm>
        </p:grpSpPr>
        <p:sp>
          <p:nvSpPr>
            <p:cNvPr id="255" name="Google Shape;255;p56"/>
            <p:cNvSpPr txBox="1"/>
            <p:nvPr/>
          </p:nvSpPr>
          <p:spPr>
            <a:xfrm>
              <a:off x="4387421" y="3799011"/>
              <a:ext cx="1741200" cy="47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Open Sans"/>
                  <a:ea typeface="Open Sans"/>
                  <a:cs typeface="Open Sans"/>
                  <a:sym typeface="Open Sans"/>
                </a:rPr>
                <a:t>Predictive Analytics for Business Nanodegree</a:t>
              </a:r>
              <a:endParaRPr sz="1000">
                <a:latin typeface="Open Sans"/>
                <a:ea typeface="Open Sans"/>
                <a:cs typeface="Open Sans"/>
                <a:sym typeface="Open Sans"/>
              </a:endParaRPr>
            </a:p>
          </p:txBody>
        </p:sp>
        <p:sp>
          <p:nvSpPr>
            <p:cNvPr id="256" name="Google Shape;256;p56"/>
            <p:cNvSpPr txBox="1"/>
            <p:nvPr/>
          </p:nvSpPr>
          <p:spPr>
            <a:xfrm>
              <a:off x="7335040" y="3969547"/>
              <a:ext cx="1215000" cy="47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Open Sans"/>
                  <a:ea typeface="Open Sans"/>
                  <a:cs typeface="Open Sans"/>
                  <a:sym typeface="Open Sans"/>
                </a:rPr>
                <a:t>AI Product </a:t>
              </a:r>
              <a:endParaRPr sz="1000">
                <a:latin typeface="Open Sans"/>
                <a:ea typeface="Open Sans"/>
                <a:cs typeface="Open Sans"/>
                <a:sym typeface="Open Sans"/>
              </a:endParaRPr>
            </a:p>
            <a:p>
              <a:pPr indent="0" lvl="0" marL="0" rtl="0" algn="ctr">
                <a:spcBef>
                  <a:spcPts val="0"/>
                </a:spcBef>
                <a:spcAft>
                  <a:spcPts val="0"/>
                </a:spcAft>
                <a:buNone/>
              </a:pPr>
              <a:r>
                <a:rPr lang="en" sz="1000">
                  <a:latin typeface="Open Sans"/>
                  <a:ea typeface="Open Sans"/>
                  <a:cs typeface="Open Sans"/>
                  <a:sym typeface="Open Sans"/>
                </a:rPr>
                <a:t>Manager Nanodegree</a:t>
              </a:r>
              <a:endParaRPr sz="1000">
                <a:latin typeface="Open Sans"/>
                <a:ea typeface="Open Sans"/>
                <a:cs typeface="Open Sans"/>
                <a:sym typeface="Open Sans"/>
              </a:endParaRPr>
            </a:p>
          </p:txBody>
        </p:sp>
        <p:sp>
          <p:nvSpPr>
            <p:cNvPr id="257" name="Google Shape;257;p56"/>
            <p:cNvSpPr txBox="1"/>
            <p:nvPr/>
          </p:nvSpPr>
          <p:spPr>
            <a:xfrm>
              <a:off x="5767234" y="1426623"/>
              <a:ext cx="1741200" cy="47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Open Sans"/>
                  <a:ea typeface="Open Sans"/>
                  <a:cs typeface="Open Sans"/>
                  <a:sym typeface="Open Sans"/>
                </a:rPr>
                <a:t>Challenge Phase:</a:t>
              </a:r>
              <a:endParaRPr sz="1200">
                <a:latin typeface="Open Sans"/>
                <a:ea typeface="Open Sans"/>
                <a:cs typeface="Open Sans"/>
                <a:sym typeface="Open Sans"/>
              </a:endParaRPr>
            </a:p>
            <a:p>
              <a:pPr indent="0" lvl="0" marL="0" rtl="0" algn="ctr">
                <a:spcBef>
                  <a:spcPts val="0"/>
                </a:spcBef>
                <a:spcAft>
                  <a:spcPts val="0"/>
                </a:spcAft>
                <a:buNone/>
              </a:pPr>
              <a:r>
                <a:rPr lang="en" sz="1200">
                  <a:latin typeface="Open Sans"/>
                  <a:ea typeface="Open Sans"/>
                  <a:cs typeface="Open Sans"/>
                  <a:sym typeface="Open Sans"/>
                </a:rPr>
                <a:t>16,000 Students</a:t>
              </a:r>
              <a:endParaRPr sz="1200">
                <a:latin typeface="Open Sans"/>
                <a:ea typeface="Open Sans"/>
                <a:cs typeface="Open Sans"/>
                <a:sym typeface="Open Sans"/>
              </a:endParaRPr>
            </a:p>
          </p:txBody>
        </p:sp>
        <p:sp>
          <p:nvSpPr>
            <p:cNvPr id="258" name="Google Shape;258;p56"/>
            <p:cNvSpPr txBox="1"/>
            <p:nvPr/>
          </p:nvSpPr>
          <p:spPr>
            <a:xfrm>
              <a:off x="6001193" y="2392079"/>
              <a:ext cx="1346700" cy="35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Open Sans"/>
                  <a:ea typeface="Open Sans"/>
                  <a:cs typeface="Open Sans"/>
                  <a:sym typeface="Open Sans"/>
                </a:rPr>
                <a:t>1,600 Students</a:t>
              </a:r>
              <a:endParaRPr sz="1200">
                <a:latin typeface="Open Sans"/>
                <a:ea typeface="Open Sans"/>
                <a:cs typeface="Open Sans"/>
                <a:sym typeface="Open Sans"/>
              </a:endParaRPr>
            </a:p>
          </p:txBody>
        </p:sp>
        <p:cxnSp>
          <p:nvCxnSpPr>
            <p:cNvPr id="259" name="Google Shape;259;p56"/>
            <p:cNvCxnSpPr/>
            <p:nvPr/>
          </p:nvCxnSpPr>
          <p:spPr>
            <a:xfrm flipH="1">
              <a:off x="5767246" y="2945188"/>
              <a:ext cx="188400" cy="222600"/>
            </a:xfrm>
            <a:prstGeom prst="straightConnector1">
              <a:avLst/>
            </a:prstGeom>
            <a:noFill/>
            <a:ln cap="flat" cmpd="sng" w="9525">
              <a:solidFill>
                <a:schemeClr val="dk2"/>
              </a:solidFill>
              <a:prstDash val="solid"/>
              <a:round/>
              <a:headEnd len="med" w="med" type="none"/>
              <a:tailEnd len="med" w="med" type="triangle"/>
            </a:ln>
          </p:spPr>
        </p:cxnSp>
        <p:cxnSp>
          <p:nvCxnSpPr>
            <p:cNvPr id="260" name="Google Shape;260;p56"/>
            <p:cNvCxnSpPr/>
            <p:nvPr/>
          </p:nvCxnSpPr>
          <p:spPr>
            <a:xfrm>
              <a:off x="6634984" y="2218317"/>
              <a:ext cx="5700" cy="240300"/>
            </a:xfrm>
            <a:prstGeom prst="straightConnector1">
              <a:avLst/>
            </a:prstGeom>
            <a:noFill/>
            <a:ln cap="flat" cmpd="sng" w="9525">
              <a:solidFill>
                <a:schemeClr val="dk2"/>
              </a:solidFill>
              <a:prstDash val="solid"/>
              <a:round/>
              <a:headEnd len="med" w="med" type="none"/>
              <a:tailEnd len="med" w="med" type="triangle"/>
            </a:ln>
          </p:spPr>
        </p:cxnSp>
        <p:pic>
          <p:nvPicPr>
            <p:cNvPr id="261" name="Google Shape;261;p56"/>
            <p:cNvPicPr preferRelativeResize="0"/>
            <p:nvPr/>
          </p:nvPicPr>
          <p:blipFill>
            <a:blip r:embed="rId3">
              <a:alphaModFix/>
            </a:blip>
            <a:stretch>
              <a:fillRect/>
            </a:stretch>
          </p:blipFill>
          <p:spPr>
            <a:xfrm>
              <a:off x="7335041" y="3117319"/>
              <a:ext cx="1102618" cy="947125"/>
            </a:xfrm>
            <a:prstGeom prst="rect">
              <a:avLst/>
            </a:prstGeom>
            <a:noFill/>
            <a:ln>
              <a:noFill/>
            </a:ln>
          </p:spPr>
        </p:pic>
        <p:pic>
          <p:nvPicPr>
            <p:cNvPr id="262" name="Google Shape;262;p56"/>
            <p:cNvPicPr preferRelativeResize="0"/>
            <p:nvPr/>
          </p:nvPicPr>
          <p:blipFill rotWithShape="1">
            <a:blip r:embed="rId4">
              <a:alphaModFix/>
            </a:blip>
            <a:srcRect b="0" l="0" r="0" t="0"/>
            <a:stretch/>
          </p:blipFill>
          <p:spPr>
            <a:xfrm>
              <a:off x="4821260" y="3164349"/>
              <a:ext cx="1061213" cy="748043"/>
            </a:xfrm>
            <a:prstGeom prst="rect">
              <a:avLst/>
            </a:prstGeom>
            <a:noFill/>
            <a:ln>
              <a:noFill/>
            </a:ln>
          </p:spPr>
        </p:pic>
        <p:sp>
          <p:nvSpPr>
            <p:cNvPr id="263" name="Google Shape;263;p56"/>
            <p:cNvSpPr txBox="1"/>
            <p:nvPr/>
          </p:nvSpPr>
          <p:spPr>
            <a:xfrm>
              <a:off x="5803930" y="3969543"/>
              <a:ext cx="1741200" cy="47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Open Sans"/>
                  <a:ea typeface="Open Sans"/>
                  <a:cs typeface="Open Sans"/>
                  <a:sym typeface="Open Sans"/>
                </a:rPr>
                <a:t>Developer for Microsoft Azure</a:t>
              </a:r>
              <a:endParaRPr sz="1000">
                <a:latin typeface="Open Sans"/>
                <a:ea typeface="Open Sans"/>
                <a:cs typeface="Open Sans"/>
                <a:sym typeface="Open Sans"/>
              </a:endParaRPr>
            </a:p>
            <a:p>
              <a:pPr indent="0" lvl="0" marL="0" rtl="0" algn="ctr">
                <a:spcBef>
                  <a:spcPts val="0"/>
                </a:spcBef>
                <a:spcAft>
                  <a:spcPts val="0"/>
                </a:spcAft>
                <a:buNone/>
              </a:pPr>
              <a:r>
                <a:rPr lang="en" sz="1000">
                  <a:latin typeface="Open Sans"/>
                  <a:ea typeface="Open Sans"/>
                  <a:cs typeface="Open Sans"/>
                  <a:sym typeface="Open Sans"/>
                </a:rPr>
                <a:t>Nanodegree</a:t>
              </a:r>
              <a:endParaRPr sz="1000">
                <a:latin typeface="Open Sans"/>
                <a:ea typeface="Open Sans"/>
                <a:cs typeface="Open Sans"/>
                <a:sym typeface="Open Sans"/>
              </a:endParaRPr>
            </a:p>
          </p:txBody>
        </p:sp>
        <p:pic>
          <p:nvPicPr>
            <p:cNvPr id="264" name="Google Shape;264;p56"/>
            <p:cNvPicPr preferRelativeResize="0"/>
            <p:nvPr/>
          </p:nvPicPr>
          <p:blipFill>
            <a:blip r:embed="rId5">
              <a:alphaModFix/>
            </a:blip>
            <a:stretch>
              <a:fillRect/>
            </a:stretch>
          </p:blipFill>
          <p:spPr>
            <a:xfrm>
              <a:off x="6128613" y="3228515"/>
              <a:ext cx="1167315" cy="776035"/>
            </a:xfrm>
            <a:prstGeom prst="rect">
              <a:avLst/>
            </a:prstGeom>
            <a:noFill/>
            <a:ln>
              <a:noFill/>
            </a:ln>
          </p:spPr>
        </p:pic>
      </p:grpSp>
      <p:pic>
        <p:nvPicPr>
          <p:cNvPr id="265" name="Google Shape;265;p56"/>
          <p:cNvPicPr preferRelativeResize="0"/>
          <p:nvPr/>
        </p:nvPicPr>
        <p:blipFill>
          <a:blip r:embed="rId6">
            <a:alphaModFix/>
          </a:blip>
          <a:stretch>
            <a:fillRect/>
          </a:stretch>
        </p:blipFill>
        <p:spPr>
          <a:xfrm>
            <a:off x="6837163" y="1187563"/>
            <a:ext cx="1442374" cy="1442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57"/>
          <p:cNvSpPr txBox="1"/>
          <p:nvPr/>
        </p:nvSpPr>
        <p:spPr>
          <a:xfrm>
            <a:off x="457200" y="304800"/>
            <a:ext cx="8455800" cy="453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800">
                <a:solidFill>
                  <a:srgbClr val="02B3E4"/>
                </a:solidFill>
                <a:latin typeface="Open Sans"/>
                <a:ea typeface="Open Sans"/>
                <a:cs typeface="Open Sans"/>
                <a:sym typeface="Open Sans"/>
              </a:rPr>
              <a:t>How Do I Move On to Phase Two?</a:t>
            </a:r>
            <a:endParaRPr sz="2800">
              <a:solidFill>
                <a:srgbClr val="02B3E4"/>
              </a:solidFill>
              <a:latin typeface="Open Sans"/>
              <a:ea typeface="Open Sans"/>
              <a:cs typeface="Open Sans"/>
              <a:sym typeface="Open Sans"/>
            </a:endParaRPr>
          </a:p>
        </p:txBody>
      </p:sp>
      <p:sp>
        <p:nvSpPr>
          <p:cNvPr id="271" name="Google Shape;271;p57"/>
          <p:cNvSpPr txBox="1"/>
          <p:nvPr/>
        </p:nvSpPr>
        <p:spPr>
          <a:xfrm>
            <a:off x="457200" y="1339425"/>
            <a:ext cx="8218500" cy="304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Open Sans"/>
                <a:ea typeface="Open Sans"/>
                <a:cs typeface="Open Sans"/>
                <a:sym typeface="Open Sans"/>
              </a:rPr>
              <a:t>1. 100% completion of all Foundations coursework and materials, by the March 15th deadline. This includes: </a:t>
            </a:r>
            <a:endParaRPr sz="18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Lessons</a:t>
            </a:r>
            <a:endParaRPr sz="15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Videos</a:t>
            </a:r>
            <a:endParaRPr sz="15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Quizzes</a:t>
            </a:r>
            <a:endParaRPr sz="15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No projects </a:t>
            </a:r>
            <a:endParaRPr sz="1500">
              <a:latin typeface="Open Sans"/>
              <a:ea typeface="Open Sans"/>
              <a:cs typeface="Open Sans"/>
              <a:sym typeface="Open Sans"/>
            </a:endParaRPr>
          </a:p>
          <a:p>
            <a:pPr indent="0" lvl="0" marL="0" rtl="0" algn="l">
              <a:spcBef>
                <a:spcPts val="0"/>
              </a:spcBef>
              <a:spcAft>
                <a:spcPts val="0"/>
              </a:spcAft>
              <a:buNone/>
            </a:pPr>
            <a:r>
              <a:t/>
            </a:r>
            <a:endParaRPr sz="1500">
              <a:latin typeface="Open Sans"/>
              <a:ea typeface="Open Sans"/>
              <a:cs typeface="Open Sans"/>
              <a:sym typeface="Open Sans"/>
            </a:endParaRPr>
          </a:p>
          <a:p>
            <a:pPr indent="0" lvl="0" marL="0" rtl="0" algn="l">
              <a:spcBef>
                <a:spcPts val="0"/>
              </a:spcBef>
              <a:spcAft>
                <a:spcPts val="0"/>
              </a:spcAft>
              <a:buNone/>
            </a:pPr>
            <a:r>
              <a:rPr b="1" lang="en" sz="1800">
                <a:latin typeface="Open Sans"/>
                <a:ea typeface="Open Sans"/>
                <a:cs typeface="Open Sans"/>
                <a:sym typeface="Open Sans"/>
              </a:rPr>
              <a:t>2. Community Participation</a:t>
            </a:r>
            <a:endParaRPr b="1" sz="1800">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Participation in Community events and support of your classmates in the Slack community</a:t>
            </a:r>
            <a:endParaRPr>
              <a:latin typeface="Open Sans"/>
              <a:ea typeface="Open Sans"/>
              <a:cs typeface="Open Sans"/>
              <a:sym typeface="Open Sans"/>
            </a:endParaRPr>
          </a:p>
          <a:p>
            <a:pPr indent="0" lvl="0" marL="45720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b="1" lang="en" sz="1800">
                <a:latin typeface="Open Sans"/>
                <a:ea typeface="Open Sans"/>
                <a:cs typeface="Open Sans"/>
                <a:sym typeface="Open Sans"/>
              </a:rPr>
              <a:t>3. Selection Criteria used in Phase 1</a:t>
            </a:r>
            <a:endParaRPr b="1" sz="1800">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Criteria that was used when you were selected for Phase 1</a:t>
            </a:r>
            <a:endParaRPr>
              <a:latin typeface="Open Sans"/>
              <a:ea typeface="Open Sans"/>
              <a:cs typeface="Open Sans"/>
              <a:sym typeface="Open Sans"/>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72" name="Google Shape;272;p57"/>
          <p:cNvSpPr txBox="1"/>
          <p:nvPr/>
        </p:nvSpPr>
        <p:spPr>
          <a:xfrm>
            <a:off x="457200" y="828825"/>
            <a:ext cx="7233300" cy="51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These 3 </a:t>
            </a:r>
            <a:r>
              <a:rPr lang="en" sz="1800">
                <a:latin typeface="Open Sans"/>
                <a:ea typeface="Open Sans"/>
                <a:cs typeface="Open Sans"/>
                <a:sym typeface="Open Sans"/>
              </a:rPr>
              <a:t>criteria will be used to determine entry into Phase 2:</a:t>
            </a:r>
            <a:endParaRPr sz="1800">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58"/>
          <p:cNvSpPr txBox="1"/>
          <p:nvPr/>
        </p:nvSpPr>
        <p:spPr>
          <a:xfrm>
            <a:off x="457200" y="304800"/>
            <a:ext cx="8455800" cy="453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800">
                <a:solidFill>
                  <a:srgbClr val="02B3E4"/>
                </a:solidFill>
                <a:latin typeface="Open Sans"/>
                <a:ea typeface="Open Sans"/>
                <a:cs typeface="Open Sans"/>
                <a:sym typeface="Open Sans"/>
              </a:rPr>
              <a:t>What qualifies as Community Participation?</a:t>
            </a:r>
            <a:endParaRPr sz="28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b="1" sz="2800">
              <a:solidFill>
                <a:srgbClr val="02B3E4"/>
              </a:solidFill>
              <a:latin typeface="Open Sans"/>
              <a:ea typeface="Open Sans"/>
              <a:cs typeface="Open Sans"/>
              <a:sym typeface="Open Sans"/>
            </a:endParaRPr>
          </a:p>
        </p:txBody>
      </p:sp>
      <p:sp>
        <p:nvSpPr>
          <p:cNvPr id="278" name="Google Shape;278;p58"/>
          <p:cNvSpPr txBox="1"/>
          <p:nvPr/>
        </p:nvSpPr>
        <p:spPr>
          <a:xfrm>
            <a:off x="848000" y="1077900"/>
            <a:ext cx="2209800" cy="1487400"/>
          </a:xfrm>
          <a:prstGeom prst="rect">
            <a:avLst/>
          </a:prstGeom>
          <a:solidFill>
            <a:srgbClr val="02B3E4"/>
          </a:solidFill>
          <a:ln cap="flat" cmpd="sng" w="19050">
            <a:solidFill>
              <a:srgbClr val="02B3E4"/>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FFFFFF"/>
                </a:solidFill>
                <a:latin typeface="Open Sans"/>
                <a:ea typeface="Open Sans"/>
                <a:cs typeface="Open Sans"/>
                <a:sym typeface="Open Sans"/>
              </a:rPr>
              <a:t>Student Initiatives</a:t>
            </a:r>
            <a:br>
              <a:rPr b="1" lang="en">
                <a:solidFill>
                  <a:srgbClr val="FFFFFF"/>
                </a:solidFill>
                <a:latin typeface="Open Sans"/>
                <a:ea typeface="Open Sans"/>
                <a:cs typeface="Open Sans"/>
                <a:sym typeface="Open Sans"/>
              </a:rPr>
            </a:br>
            <a:endParaRPr b="1" sz="1200">
              <a:solidFill>
                <a:srgbClr val="FFFFFF"/>
              </a:solidFill>
              <a:latin typeface="Open Sans"/>
              <a:ea typeface="Open Sans"/>
              <a:cs typeface="Open Sans"/>
              <a:sym typeface="Open Sans"/>
            </a:endParaRPr>
          </a:p>
          <a:p>
            <a:pPr indent="0" lvl="0" marL="0" rtl="0" algn="r">
              <a:spcBef>
                <a:spcPts val="0"/>
              </a:spcBef>
              <a:spcAft>
                <a:spcPts val="0"/>
              </a:spcAft>
              <a:buNone/>
            </a:pPr>
            <a:r>
              <a:rPr lang="en" sz="1200">
                <a:solidFill>
                  <a:srgbClr val="FFFFFF"/>
                </a:solidFill>
                <a:latin typeface="Open Sans"/>
                <a:ea typeface="Open Sans"/>
                <a:cs typeface="Open Sans"/>
                <a:sym typeface="Open Sans"/>
              </a:rPr>
              <a:t>Creating a new program, or event for the community that helps with Community Building or Course Completion. </a:t>
            </a:r>
            <a:endParaRPr sz="1200">
              <a:solidFill>
                <a:srgbClr val="FFFFFF"/>
              </a:solidFill>
              <a:latin typeface="Open Sans"/>
              <a:ea typeface="Open Sans"/>
              <a:cs typeface="Open Sans"/>
              <a:sym typeface="Open Sans"/>
            </a:endParaRPr>
          </a:p>
          <a:p>
            <a:pPr indent="0" lvl="0" marL="0" rtl="0" algn="r">
              <a:spcBef>
                <a:spcPts val="0"/>
              </a:spcBef>
              <a:spcAft>
                <a:spcPts val="0"/>
              </a:spcAft>
              <a:buNone/>
            </a:pPr>
            <a:r>
              <a:t/>
            </a:r>
            <a:endParaRPr sz="1200">
              <a:solidFill>
                <a:srgbClr val="FFFFFF"/>
              </a:solidFill>
              <a:latin typeface="Open Sans"/>
              <a:ea typeface="Open Sans"/>
              <a:cs typeface="Open Sans"/>
              <a:sym typeface="Open Sans"/>
            </a:endParaRPr>
          </a:p>
        </p:txBody>
      </p:sp>
      <p:cxnSp>
        <p:nvCxnSpPr>
          <p:cNvPr id="279" name="Google Shape;279;p58"/>
          <p:cNvCxnSpPr/>
          <p:nvPr/>
        </p:nvCxnSpPr>
        <p:spPr>
          <a:xfrm flipH="1">
            <a:off x="3151534" y="3565274"/>
            <a:ext cx="594300" cy="187200"/>
          </a:xfrm>
          <a:prstGeom prst="straightConnector1">
            <a:avLst/>
          </a:prstGeom>
          <a:noFill/>
          <a:ln cap="flat" cmpd="sng" w="19050">
            <a:solidFill>
              <a:srgbClr val="02B3E4"/>
            </a:solidFill>
            <a:prstDash val="solid"/>
            <a:round/>
            <a:headEnd len="sm" w="sm" type="none"/>
            <a:tailEnd len="med" w="med" type="oval"/>
          </a:ln>
        </p:spPr>
      </p:cxnSp>
      <p:sp>
        <p:nvSpPr>
          <p:cNvPr id="280" name="Google Shape;280;p58"/>
          <p:cNvSpPr txBox="1"/>
          <p:nvPr/>
        </p:nvSpPr>
        <p:spPr>
          <a:xfrm>
            <a:off x="6730675" y="1775700"/>
            <a:ext cx="2323800" cy="1592100"/>
          </a:xfrm>
          <a:prstGeom prst="rect">
            <a:avLst/>
          </a:prstGeom>
          <a:solidFill>
            <a:srgbClr val="02B3E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Open Sans"/>
                <a:ea typeface="Open Sans"/>
                <a:cs typeface="Open Sans"/>
                <a:sym typeface="Open Sans"/>
              </a:rPr>
              <a:t>Community Manager Organized Initiatives</a:t>
            </a:r>
            <a:br>
              <a:rPr b="1" lang="en">
                <a:solidFill>
                  <a:srgbClr val="FFFFFF"/>
                </a:solidFill>
                <a:latin typeface="Open Sans"/>
                <a:ea typeface="Open Sans"/>
                <a:cs typeface="Open Sans"/>
                <a:sym typeface="Open Sans"/>
              </a:rPr>
            </a:br>
            <a:endParaRPr b="1" sz="800">
              <a:solidFill>
                <a:srgbClr val="FFFFFF"/>
              </a:solidFill>
              <a:latin typeface="Roboto"/>
              <a:ea typeface="Roboto"/>
              <a:cs typeface="Roboto"/>
              <a:sym typeface="Roboto"/>
            </a:endParaRPr>
          </a:p>
          <a:p>
            <a:pPr indent="0" lvl="0" marL="0" rtl="0" algn="l">
              <a:spcBef>
                <a:spcPts val="0"/>
              </a:spcBef>
              <a:spcAft>
                <a:spcPts val="0"/>
              </a:spcAft>
              <a:buNone/>
            </a:pPr>
            <a:r>
              <a:rPr lang="en" sz="1200">
                <a:solidFill>
                  <a:srgbClr val="FFFFFF"/>
                </a:solidFill>
                <a:latin typeface="Open Sans"/>
                <a:ea typeface="Open Sans"/>
                <a:cs typeface="Open Sans"/>
                <a:sym typeface="Open Sans"/>
              </a:rPr>
              <a:t>Participating in activities &amp; programs organized by your Scholarships Community Team. eg. 50 Days of Udacity </a:t>
            </a:r>
            <a:br>
              <a:rPr lang="en" sz="1200">
                <a:solidFill>
                  <a:srgbClr val="FFFFFF"/>
                </a:solidFill>
                <a:latin typeface="Open Sans"/>
                <a:ea typeface="Open Sans"/>
                <a:cs typeface="Open Sans"/>
                <a:sym typeface="Open Sans"/>
              </a:rPr>
            </a:br>
            <a:endParaRPr sz="1200">
              <a:solidFill>
                <a:srgbClr val="FFFFFF"/>
              </a:solidFill>
              <a:latin typeface="Open Sans"/>
              <a:ea typeface="Open Sans"/>
              <a:cs typeface="Open Sans"/>
              <a:sym typeface="Open Sans"/>
            </a:endParaRPr>
          </a:p>
          <a:p>
            <a:pPr indent="0" lvl="0" marL="0" rtl="0" algn="l">
              <a:spcBef>
                <a:spcPts val="0"/>
              </a:spcBef>
              <a:spcAft>
                <a:spcPts val="0"/>
              </a:spcAft>
              <a:buNone/>
            </a:pPr>
            <a:r>
              <a:rPr lang="en" sz="1200">
                <a:solidFill>
                  <a:srgbClr val="FFFFFF"/>
                </a:solidFill>
                <a:latin typeface="Open Sans"/>
                <a:ea typeface="Open Sans"/>
                <a:cs typeface="Open Sans"/>
                <a:sym typeface="Open Sans"/>
              </a:rPr>
              <a:t>Full schedule on </a:t>
            </a:r>
            <a:r>
              <a:rPr lang="en" sz="1200" u="sng">
                <a:solidFill>
                  <a:srgbClr val="FFFFFF"/>
                </a:solidFill>
                <a:latin typeface="Open Sans"/>
                <a:ea typeface="Open Sans"/>
                <a:cs typeface="Open Sans"/>
                <a:sym typeface="Open Sans"/>
                <a:hlinkClick r:id="rId3">
                  <a:extLst>
                    <a:ext uri="{A12FA001-AC4F-418D-AE19-62706E023703}">
                      <ahyp:hlinkClr val="tx"/>
                    </a:ext>
                  </a:extLst>
                </a:hlinkClick>
              </a:rPr>
              <a:t>Google site</a:t>
            </a:r>
            <a:endParaRPr b="1" sz="1200">
              <a:solidFill>
                <a:srgbClr val="FFFFFF"/>
              </a:solidFill>
              <a:latin typeface="Roboto"/>
              <a:ea typeface="Roboto"/>
              <a:cs typeface="Roboto"/>
              <a:sym typeface="Roboto"/>
            </a:endParaRPr>
          </a:p>
        </p:txBody>
      </p:sp>
      <p:cxnSp>
        <p:nvCxnSpPr>
          <p:cNvPr id="281" name="Google Shape;281;p58"/>
          <p:cNvCxnSpPr/>
          <p:nvPr/>
        </p:nvCxnSpPr>
        <p:spPr>
          <a:xfrm>
            <a:off x="6093100" y="2485375"/>
            <a:ext cx="550200" cy="2700"/>
          </a:xfrm>
          <a:prstGeom prst="straightConnector1">
            <a:avLst/>
          </a:prstGeom>
          <a:noFill/>
          <a:ln cap="flat" cmpd="sng" w="19050">
            <a:solidFill>
              <a:srgbClr val="02B3E4"/>
            </a:solidFill>
            <a:prstDash val="solid"/>
            <a:round/>
            <a:headEnd len="sm" w="sm" type="none"/>
            <a:tailEnd len="med" w="med" type="oval"/>
          </a:ln>
        </p:spPr>
      </p:cxnSp>
      <p:sp>
        <p:nvSpPr>
          <p:cNvPr id="282" name="Google Shape;282;p58"/>
          <p:cNvSpPr txBox="1"/>
          <p:nvPr/>
        </p:nvSpPr>
        <p:spPr>
          <a:xfrm>
            <a:off x="3461445" y="2565315"/>
            <a:ext cx="382800" cy="19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3 </a:t>
            </a:r>
            <a:endParaRPr b="1" sz="1600">
              <a:solidFill>
                <a:srgbClr val="FFFFFF"/>
              </a:solidFill>
              <a:latin typeface="Roboto"/>
              <a:ea typeface="Roboto"/>
              <a:cs typeface="Roboto"/>
              <a:sym typeface="Roboto"/>
            </a:endParaRPr>
          </a:p>
        </p:txBody>
      </p:sp>
      <p:sp>
        <p:nvSpPr>
          <p:cNvPr id="283" name="Google Shape;283;p58"/>
          <p:cNvSpPr txBox="1"/>
          <p:nvPr/>
        </p:nvSpPr>
        <p:spPr>
          <a:xfrm>
            <a:off x="848000" y="3318950"/>
            <a:ext cx="2209800" cy="1404900"/>
          </a:xfrm>
          <a:prstGeom prst="rect">
            <a:avLst/>
          </a:prstGeom>
          <a:solidFill>
            <a:srgbClr val="02B3E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Open Sans"/>
                <a:ea typeface="Open Sans"/>
                <a:cs typeface="Open Sans"/>
                <a:sym typeface="Open Sans"/>
              </a:rPr>
              <a:t>Slack </a:t>
            </a:r>
            <a:r>
              <a:rPr b="1" lang="en">
                <a:solidFill>
                  <a:srgbClr val="FFFFFF"/>
                </a:solidFill>
                <a:latin typeface="Open Sans"/>
                <a:ea typeface="Open Sans"/>
                <a:cs typeface="Open Sans"/>
                <a:sym typeface="Open Sans"/>
              </a:rPr>
              <a:t>Contributions</a:t>
            </a:r>
            <a:endParaRPr b="1">
              <a:solidFill>
                <a:srgbClr val="FFFFFF"/>
              </a:solidFill>
              <a:latin typeface="Open Sans"/>
              <a:ea typeface="Open Sans"/>
              <a:cs typeface="Open Sans"/>
              <a:sym typeface="Open Sans"/>
            </a:endParaRPr>
          </a:p>
          <a:p>
            <a:pPr indent="0" lvl="0" marL="0" rtl="0" algn="l">
              <a:spcBef>
                <a:spcPts val="0"/>
              </a:spcBef>
              <a:spcAft>
                <a:spcPts val="0"/>
              </a:spcAft>
              <a:buNone/>
            </a:pPr>
            <a:r>
              <a:rPr lang="en" sz="1200">
                <a:solidFill>
                  <a:srgbClr val="FFFFFF"/>
                </a:solidFill>
                <a:latin typeface="Open Sans"/>
                <a:ea typeface="Open Sans"/>
                <a:cs typeface="Open Sans"/>
                <a:sym typeface="Open Sans"/>
              </a:rPr>
              <a:t>- Consistent presence </a:t>
            </a:r>
            <a:endParaRPr sz="1200">
              <a:solidFill>
                <a:srgbClr val="FFFFFF"/>
              </a:solidFill>
              <a:latin typeface="Open Sans"/>
              <a:ea typeface="Open Sans"/>
              <a:cs typeface="Open Sans"/>
              <a:sym typeface="Open Sans"/>
            </a:endParaRPr>
          </a:p>
          <a:p>
            <a:pPr indent="0" lvl="0" marL="0" rtl="0" algn="l">
              <a:spcBef>
                <a:spcPts val="0"/>
              </a:spcBef>
              <a:spcAft>
                <a:spcPts val="0"/>
              </a:spcAft>
              <a:buNone/>
            </a:pPr>
            <a:r>
              <a:rPr lang="en" sz="1200">
                <a:solidFill>
                  <a:srgbClr val="FFFFFF"/>
                </a:solidFill>
                <a:latin typeface="Open Sans"/>
                <a:ea typeface="Open Sans"/>
                <a:cs typeface="Open Sans"/>
                <a:sym typeface="Open Sans"/>
              </a:rPr>
              <a:t>- Posts that add value to discussions</a:t>
            </a:r>
            <a:endParaRPr sz="1200">
              <a:solidFill>
                <a:srgbClr val="FFFFFF"/>
              </a:solidFill>
              <a:latin typeface="Open Sans"/>
              <a:ea typeface="Open Sans"/>
              <a:cs typeface="Open Sans"/>
              <a:sym typeface="Open Sans"/>
            </a:endParaRPr>
          </a:p>
          <a:p>
            <a:pPr indent="0" lvl="0" marL="0" rtl="0" algn="l">
              <a:spcBef>
                <a:spcPts val="0"/>
              </a:spcBef>
              <a:spcAft>
                <a:spcPts val="0"/>
              </a:spcAft>
              <a:buNone/>
            </a:pPr>
            <a:r>
              <a:rPr lang="en" sz="1200">
                <a:solidFill>
                  <a:srgbClr val="FFFFFF"/>
                </a:solidFill>
                <a:latin typeface="Open Sans"/>
                <a:ea typeface="Open Sans"/>
                <a:cs typeface="Open Sans"/>
                <a:sym typeface="Open Sans"/>
              </a:rPr>
              <a:t>- Willingness to help &amp; be supportive of your peers</a:t>
            </a:r>
            <a:endParaRPr b="1" sz="1200">
              <a:solidFill>
                <a:srgbClr val="FFFFFF"/>
              </a:solidFill>
              <a:latin typeface="Open Sans"/>
              <a:ea typeface="Open Sans"/>
              <a:cs typeface="Open Sans"/>
              <a:sym typeface="Open Sans"/>
            </a:endParaRPr>
          </a:p>
        </p:txBody>
      </p:sp>
      <p:sp>
        <p:nvSpPr>
          <p:cNvPr id="284" name="Google Shape;284;p58"/>
          <p:cNvSpPr txBox="1"/>
          <p:nvPr/>
        </p:nvSpPr>
        <p:spPr>
          <a:xfrm>
            <a:off x="3461450" y="2485375"/>
            <a:ext cx="279000" cy="35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3</a:t>
            </a:r>
            <a:endParaRPr b="1" sz="1600">
              <a:solidFill>
                <a:srgbClr val="FFFFFF"/>
              </a:solidFill>
              <a:latin typeface="Roboto"/>
              <a:ea typeface="Roboto"/>
              <a:cs typeface="Roboto"/>
              <a:sym typeface="Roboto"/>
            </a:endParaRPr>
          </a:p>
        </p:txBody>
      </p:sp>
      <p:pic>
        <p:nvPicPr>
          <p:cNvPr id="285" name="Google Shape;285;p58" title="Chart"/>
          <p:cNvPicPr preferRelativeResize="0"/>
          <p:nvPr/>
        </p:nvPicPr>
        <p:blipFill rotWithShape="1">
          <a:blip r:embed="rId4">
            <a:alphaModFix/>
          </a:blip>
          <a:srcRect b="0" l="0" r="0" t="0"/>
          <a:stretch/>
        </p:blipFill>
        <p:spPr>
          <a:xfrm>
            <a:off x="1995925" y="847251"/>
            <a:ext cx="5378349" cy="3325599"/>
          </a:xfrm>
          <a:prstGeom prst="rect">
            <a:avLst/>
          </a:prstGeom>
          <a:noFill/>
          <a:ln>
            <a:noFill/>
          </a:ln>
        </p:spPr>
      </p:pic>
      <p:cxnSp>
        <p:nvCxnSpPr>
          <p:cNvPr id="286" name="Google Shape;286;p58"/>
          <p:cNvCxnSpPr/>
          <p:nvPr/>
        </p:nvCxnSpPr>
        <p:spPr>
          <a:xfrm rot="10800000">
            <a:off x="3151650" y="1218500"/>
            <a:ext cx="820200" cy="0"/>
          </a:xfrm>
          <a:prstGeom prst="straightConnector1">
            <a:avLst/>
          </a:prstGeom>
          <a:noFill/>
          <a:ln cap="flat" cmpd="sng" w="19050">
            <a:solidFill>
              <a:srgbClr val="02B3E4"/>
            </a:solidFill>
            <a:prstDash val="solid"/>
            <a:round/>
            <a:headEnd len="sm" w="sm" type="none"/>
            <a:tailEnd len="med" w="med" type="oval"/>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59"/>
          <p:cNvSpPr txBox="1"/>
          <p:nvPr/>
        </p:nvSpPr>
        <p:spPr>
          <a:xfrm>
            <a:off x="457200" y="304800"/>
            <a:ext cx="8455800" cy="453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800">
                <a:solidFill>
                  <a:srgbClr val="02B3E4"/>
                </a:solidFill>
                <a:latin typeface="Open Sans"/>
                <a:ea typeface="Open Sans"/>
                <a:cs typeface="Open Sans"/>
                <a:sym typeface="Open Sans"/>
              </a:rPr>
              <a:t>How do I participate in the Community?</a:t>
            </a:r>
            <a:endParaRPr sz="2800">
              <a:solidFill>
                <a:srgbClr val="02B3E4"/>
              </a:solidFill>
              <a:latin typeface="Open Sans"/>
              <a:ea typeface="Open Sans"/>
              <a:cs typeface="Open Sans"/>
              <a:sym typeface="Open Sans"/>
            </a:endParaRPr>
          </a:p>
        </p:txBody>
      </p:sp>
      <p:sp>
        <p:nvSpPr>
          <p:cNvPr id="292" name="Google Shape;292;p59"/>
          <p:cNvSpPr txBox="1"/>
          <p:nvPr/>
        </p:nvSpPr>
        <p:spPr>
          <a:xfrm>
            <a:off x="457200" y="1031150"/>
            <a:ext cx="2526900" cy="3386100"/>
          </a:xfrm>
          <a:prstGeom prst="rect">
            <a:avLst/>
          </a:prstGeom>
          <a:solidFill>
            <a:srgbClr val="1C4587"/>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FFFF"/>
                </a:solidFill>
              </a:rPr>
              <a:t>1. Community Manager</a:t>
            </a:r>
            <a:r>
              <a:rPr b="1" lang="en" sz="1800">
                <a:solidFill>
                  <a:srgbClr val="FFFFFF"/>
                </a:solidFill>
              </a:rPr>
              <a:t> organized initiatives </a:t>
            </a:r>
            <a:endParaRPr b="1" sz="1800">
              <a:solidFill>
                <a:srgbClr val="FFFFFF"/>
              </a:solidFill>
            </a:endParaRPr>
          </a:p>
          <a:p>
            <a:pPr indent="-317500" lvl="0" marL="457200" rtl="0" algn="l">
              <a:spcBef>
                <a:spcPts val="0"/>
              </a:spcBef>
              <a:spcAft>
                <a:spcPts val="0"/>
              </a:spcAft>
              <a:buClr>
                <a:srgbClr val="FFFFFF"/>
              </a:buClr>
              <a:buSzPts val="1400"/>
              <a:buChar char="●"/>
            </a:pPr>
            <a:r>
              <a:t/>
            </a:r>
            <a:endParaRPr b="1" sz="1800">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Participating in activities &amp; programs organized by your Scholarships Community Team  </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Examples: </a:t>
            </a:r>
            <a:r>
              <a:rPr lang="en">
                <a:solidFill>
                  <a:srgbClr val="FFFFFF"/>
                </a:solidFill>
              </a:rPr>
              <a:t>Student Story Challenge, 60 Days of Udacity</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See full schedule on </a:t>
            </a:r>
            <a:r>
              <a:rPr lang="en" u="sng">
                <a:solidFill>
                  <a:srgbClr val="FFFFFF"/>
                </a:solidFill>
                <a:hlinkClick r:id="rId3">
                  <a:extLst>
                    <a:ext uri="{A12FA001-AC4F-418D-AE19-62706E023703}">
                      <ahyp:hlinkClr val="tx"/>
                    </a:ext>
                  </a:extLst>
                </a:hlinkClick>
              </a:rPr>
              <a:t>Google site</a:t>
            </a:r>
            <a:endParaRPr>
              <a:solidFill>
                <a:srgbClr val="FFFFFF"/>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93" name="Google Shape;293;p59"/>
          <p:cNvSpPr txBox="1"/>
          <p:nvPr/>
        </p:nvSpPr>
        <p:spPr>
          <a:xfrm>
            <a:off x="6248700" y="1031150"/>
            <a:ext cx="2664300" cy="33861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t>3. </a:t>
            </a:r>
            <a:r>
              <a:rPr b="1" lang="en" sz="1800"/>
              <a:t>Student initiatives </a:t>
            </a:r>
            <a:endParaRPr b="1" sz="1800"/>
          </a:p>
          <a:p>
            <a:pPr indent="0" lvl="0" marL="0" rtl="0" algn="l">
              <a:spcBef>
                <a:spcPts val="0"/>
              </a:spcBef>
              <a:spcAft>
                <a:spcPts val="0"/>
              </a:spcAft>
              <a:buNone/>
            </a:pPr>
            <a:r>
              <a:t/>
            </a:r>
            <a:endParaRPr b="1" sz="1800"/>
          </a:p>
          <a:p>
            <a:pPr indent="-317500" lvl="0" marL="457200" rtl="0" algn="l">
              <a:spcBef>
                <a:spcPts val="0"/>
              </a:spcBef>
              <a:spcAft>
                <a:spcPts val="0"/>
              </a:spcAft>
              <a:buSzPts val="1400"/>
              <a:buChar char="●"/>
            </a:pPr>
            <a:r>
              <a:rPr lang="en"/>
              <a:t>Creating a new program, challenge, or event for the community</a:t>
            </a:r>
            <a:endParaRPr/>
          </a:p>
          <a:p>
            <a:pPr indent="-317500" lvl="0" marL="457200" rtl="0" algn="l">
              <a:spcBef>
                <a:spcPts val="0"/>
              </a:spcBef>
              <a:spcAft>
                <a:spcPts val="0"/>
              </a:spcAft>
              <a:buSzPts val="1400"/>
              <a:buChar char="●"/>
            </a:pPr>
            <a:r>
              <a:rPr lang="en"/>
              <a:t>Must be accessible by  all students</a:t>
            </a:r>
            <a:endParaRPr/>
          </a:p>
          <a:p>
            <a:pPr indent="-317500" lvl="0" marL="457200" rtl="0" algn="l">
              <a:spcBef>
                <a:spcPts val="0"/>
              </a:spcBef>
              <a:spcAft>
                <a:spcPts val="0"/>
              </a:spcAft>
              <a:buSzPts val="1400"/>
              <a:buChar char="●"/>
            </a:pPr>
            <a:r>
              <a:rPr lang="en"/>
              <a:t>Should help with community building or course completion</a:t>
            </a:r>
            <a:endParaRPr/>
          </a:p>
          <a:p>
            <a:pPr indent="-317500" lvl="0" marL="457200" rtl="0" algn="l">
              <a:spcBef>
                <a:spcPts val="0"/>
              </a:spcBef>
              <a:spcAft>
                <a:spcPts val="0"/>
              </a:spcAft>
              <a:buSzPts val="1400"/>
              <a:buChar char="●"/>
            </a:pPr>
            <a:r>
              <a:rPr lang="en"/>
              <a:t>Examples: Weekly Quiz competition, Mentoring program, technical webinars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sz="1800"/>
          </a:p>
          <a:p>
            <a:pPr indent="0" lvl="0" marL="0" rtl="0" algn="l">
              <a:spcBef>
                <a:spcPts val="0"/>
              </a:spcBef>
              <a:spcAft>
                <a:spcPts val="0"/>
              </a:spcAft>
              <a:buNone/>
            </a:pPr>
            <a:r>
              <a:t/>
            </a:r>
            <a:endParaRPr/>
          </a:p>
        </p:txBody>
      </p:sp>
      <p:sp>
        <p:nvSpPr>
          <p:cNvPr id="294" name="Google Shape;294;p59"/>
          <p:cNvSpPr txBox="1"/>
          <p:nvPr/>
        </p:nvSpPr>
        <p:spPr>
          <a:xfrm>
            <a:off x="3325800" y="1031150"/>
            <a:ext cx="2445900" cy="3386100"/>
          </a:xfrm>
          <a:prstGeom prst="rect">
            <a:avLst/>
          </a:prstGeom>
          <a:solidFill>
            <a:srgbClr val="4A86E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FFFF"/>
                </a:solidFill>
              </a:rPr>
              <a:t>2. Slack presence </a:t>
            </a:r>
            <a:endParaRPr b="1" sz="1800">
              <a:solidFill>
                <a:srgbClr val="FFFFFF"/>
              </a:solidFill>
            </a:endParaRPr>
          </a:p>
          <a:p>
            <a:pPr indent="0" lvl="0" marL="0" rtl="0" algn="l">
              <a:spcBef>
                <a:spcPts val="0"/>
              </a:spcBef>
              <a:spcAft>
                <a:spcPts val="0"/>
              </a:spcAft>
              <a:buNone/>
            </a:pPr>
            <a:r>
              <a:t/>
            </a:r>
            <a:endParaRPr b="1" sz="1800">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Consistent presence (weekly activity vs. 24/7 presence last days of program)</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Comments that add value to conversation</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Willingness to help and be supportive of your peers</a:t>
            </a:r>
            <a:endParaRPr>
              <a:solidFill>
                <a:srgbClr val="FFFFFF"/>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sz="1800"/>
          </a:p>
          <a:p>
            <a:pPr indent="0" lvl="0" marL="0" rtl="0" algn="l">
              <a:spcBef>
                <a:spcPts val="0"/>
              </a:spcBef>
              <a:spcAft>
                <a:spcPts val="0"/>
              </a:spcAft>
              <a:buNone/>
            </a:pPr>
            <a:r>
              <a:t/>
            </a:r>
            <a:endParaRPr/>
          </a:p>
        </p:txBody>
      </p:sp>
      <p:sp>
        <p:nvSpPr>
          <p:cNvPr id="295" name="Google Shape;295;p59"/>
          <p:cNvSpPr txBox="1"/>
          <p:nvPr/>
        </p:nvSpPr>
        <p:spPr>
          <a:xfrm>
            <a:off x="457200" y="614400"/>
            <a:ext cx="8065500" cy="32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2B3E4"/>
                </a:solidFill>
                <a:latin typeface="Open Sans"/>
                <a:ea typeface="Open Sans"/>
                <a:cs typeface="Open Sans"/>
                <a:sym typeface="Open Sans"/>
              </a:rPr>
              <a:t>(</a:t>
            </a:r>
            <a:r>
              <a:rPr lang="en" sz="1200">
                <a:solidFill>
                  <a:srgbClr val="02B3E4"/>
                </a:solidFill>
                <a:latin typeface="Open Sans"/>
                <a:ea typeface="Open Sans"/>
                <a:cs typeface="Open Sans"/>
                <a:sym typeface="Open Sans"/>
              </a:rPr>
              <a:t>In descending order of most weighted to least weighted)</a:t>
            </a:r>
            <a:endParaRPr sz="1200">
              <a:solidFill>
                <a:srgbClr val="02B3E4"/>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60"/>
          <p:cNvSpPr/>
          <p:nvPr/>
        </p:nvSpPr>
        <p:spPr>
          <a:xfrm>
            <a:off x="4996050" y="0"/>
            <a:ext cx="41478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0"/>
          <p:cNvSpPr txBox="1"/>
          <p:nvPr/>
        </p:nvSpPr>
        <p:spPr>
          <a:xfrm>
            <a:off x="206225" y="206275"/>
            <a:ext cx="4666500" cy="474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500">
                <a:solidFill>
                  <a:srgbClr val="02B3E4"/>
                </a:solidFill>
                <a:latin typeface="Open Sans"/>
                <a:ea typeface="Open Sans"/>
                <a:cs typeface="Open Sans"/>
                <a:sym typeface="Open Sans"/>
              </a:rPr>
              <a:t>Important Things to Note</a:t>
            </a:r>
            <a:endParaRPr sz="2500">
              <a:solidFill>
                <a:srgbClr val="02B3E4"/>
              </a:solidFill>
              <a:latin typeface="Open Sans"/>
              <a:ea typeface="Open Sans"/>
              <a:cs typeface="Open Sans"/>
              <a:sym typeface="Open Sans"/>
            </a:endParaRPr>
          </a:p>
        </p:txBody>
      </p:sp>
      <p:sp>
        <p:nvSpPr>
          <p:cNvPr id="302" name="Google Shape;302;p60"/>
          <p:cNvSpPr txBox="1"/>
          <p:nvPr/>
        </p:nvSpPr>
        <p:spPr>
          <a:xfrm>
            <a:off x="257825" y="680875"/>
            <a:ext cx="4696200" cy="442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02B3E4"/>
                </a:solidFill>
                <a:latin typeface="Open Sans"/>
                <a:ea typeface="Open Sans"/>
                <a:cs typeface="Open Sans"/>
                <a:sym typeface="Open Sans"/>
              </a:rPr>
              <a:t>Community Participation:</a:t>
            </a:r>
            <a:endParaRPr sz="1800">
              <a:solidFill>
                <a:srgbClr val="02B3E4"/>
              </a:solidFill>
              <a:latin typeface="Open Sans"/>
              <a:ea typeface="Open Sans"/>
              <a:cs typeface="Open Sans"/>
              <a:sym typeface="Open Sans"/>
            </a:endParaRPr>
          </a:p>
          <a:p>
            <a:pPr indent="-311150" lvl="0" marL="457200" rtl="0" algn="l">
              <a:lnSpc>
                <a:spcPct val="100000"/>
              </a:lnSpc>
              <a:spcBef>
                <a:spcPts val="1000"/>
              </a:spcBef>
              <a:spcAft>
                <a:spcPts val="0"/>
              </a:spcAft>
              <a:buSzPts val="1300"/>
              <a:buFont typeface="Open Sans"/>
              <a:buChar char="●"/>
            </a:pPr>
            <a:r>
              <a:rPr lang="en" sz="1300">
                <a:latin typeface="Open Sans"/>
                <a:ea typeface="Open Sans"/>
                <a:cs typeface="Open Sans"/>
                <a:sym typeface="Open Sans"/>
              </a:rPr>
              <a:t>Genuine &amp; Meaningful Slack activity</a:t>
            </a:r>
            <a:br>
              <a:rPr lang="en" sz="1300">
                <a:latin typeface="Open Sans"/>
                <a:ea typeface="Open Sans"/>
                <a:cs typeface="Open Sans"/>
                <a:sym typeface="Open Sans"/>
              </a:rPr>
            </a:br>
            <a:endParaRPr sz="1300">
              <a:latin typeface="Open Sans"/>
              <a:ea typeface="Open Sans"/>
              <a:cs typeface="Open Sans"/>
              <a:sym typeface="Open Sans"/>
            </a:endParaRPr>
          </a:p>
          <a:p>
            <a:pPr indent="-311150" lvl="0" marL="457200" rtl="0" algn="l">
              <a:lnSpc>
                <a:spcPct val="100000"/>
              </a:lnSpc>
              <a:spcBef>
                <a:spcPts val="0"/>
              </a:spcBef>
              <a:spcAft>
                <a:spcPts val="0"/>
              </a:spcAft>
              <a:buSzPts val="1300"/>
              <a:buFont typeface="Open Sans"/>
              <a:buChar char="●"/>
            </a:pPr>
            <a:r>
              <a:rPr b="1" lang="en" sz="1300">
                <a:latin typeface="Open Sans"/>
                <a:ea typeface="Open Sans"/>
                <a:cs typeface="Open Sans"/>
                <a:sym typeface="Open Sans"/>
              </a:rPr>
              <a:t>‘QUALITY’</a:t>
            </a:r>
            <a:r>
              <a:rPr lang="en" sz="1300">
                <a:latin typeface="Open Sans"/>
                <a:ea typeface="Open Sans"/>
                <a:cs typeface="Open Sans"/>
                <a:sym typeface="Open Sans"/>
              </a:rPr>
              <a:t> over ‘</a:t>
            </a:r>
            <a:r>
              <a:rPr b="1" lang="en" sz="1300">
                <a:latin typeface="Open Sans"/>
                <a:ea typeface="Open Sans"/>
                <a:cs typeface="Open Sans"/>
                <a:sym typeface="Open Sans"/>
              </a:rPr>
              <a:t>QUANTITY’</a:t>
            </a:r>
            <a:endParaRPr b="1" sz="1300">
              <a:latin typeface="Open Sans"/>
              <a:ea typeface="Open Sans"/>
              <a:cs typeface="Open Sans"/>
              <a:sym typeface="Open Sans"/>
            </a:endParaRPr>
          </a:p>
          <a:p>
            <a:pPr indent="-311150" lvl="1" marL="914400" rtl="0" algn="l">
              <a:lnSpc>
                <a:spcPct val="100000"/>
              </a:lnSpc>
              <a:spcBef>
                <a:spcPts val="0"/>
              </a:spcBef>
              <a:spcAft>
                <a:spcPts val="0"/>
              </a:spcAft>
              <a:buSzPts val="1300"/>
              <a:buFont typeface="Open Sans"/>
              <a:buChar char="○"/>
            </a:pPr>
            <a:r>
              <a:rPr lang="en" sz="1300">
                <a:latin typeface="Open Sans"/>
                <a:ea typeface="Open Sans"/>
                <a:cs typeface="Open Sans"/>
                <a:sym typeface="Open Sans"/>
              </a:rPr>
              <a:t>Hello posts won’t count</a:t>
            </a:r>
            <a:endParaRPr sz="1300">
              <a:latin typeface="Open Sans"/>
              <a:ea typeface="Open Sans"/>
              <a:cs typeface="Open Sans"/>
              <a:sym typeface="Open Sans"/>
            </a:endParaRPr>
          </a:p>
          <a:p>
            <a:pPr indent="-311150" lvl="1" marL="914400" rtl="0" algn="l">
              <a:lnSpc>
                <a:spcPct val="100000"/>
              </a:lnSpc>
              <a:spcBef>
                <a:spcPts val="0"/>
              </a:spcBef>
              <a:spcAft>
                <a:spcPts val="0"/>
              </a:spcAft>
              <a:buSzPts val="1300"/>
              <a:buFont typeface="Open Sans"/>
              <a:buChar char="○"/>
            </a:pPr>
            <a:r>
              <a:rPr lang="en" sz="1300">
                <a:latin typeface="Open Sans"/>
                <a:ea typeface="Open Sans"/>
                <a:cs typeface="Open Sans"/>
                <a:sym typeface="Open Sans"/>
              </a:rPr>
              <a:t>No spamming!</a:t>
            </a:r>
            <a:endParaRPr sz="1300">
              <a:latin typeface="Open Sans"/>
              <a:ea typeface="Open Sans"/>
              <a:cs typeface="Open Sans"/>
              <a:sym typeface="Open Sans"/>
            </a:endParaRPr>
          </a:p>
          <a:p>
            <a:pPr indent="-311150" lvl="1" marL="914400" rtl="0" algn="l">
              <a:lnSpc>
                <a:spcPct val="100000"/>
              </a:lnSpc>
              <a:spcBef>
                <a:spcPts val="0"/>
              </a:spcBef>
              <a:spcAft>
                <a:spcPts val="0"/>
              </a:spcAft>
              <a:buSzPts val="1300"/>
              <a:buFont typeface="Open Sans"/>
              <a:buChar char="○"/>
            </a:pPr>
            <a:r>
              <a:rPr lang="en" sz="1300">
                <a:latin typeface="Open Sans"/>
                <a:ea typeface="Open Sans"/>
                <a:cs typeface="Open Sans"/>
                <a:sym typeface="Open Sans"/>
              </a:rPr>
              <a:t>No excessive tagging!</a:t>
            </a:r>
            <a:endParaRPr sz="1300">
              <a:latin typeface="Open Sans"/>
              <a:ea typeface="Open Sans"/>
              <a:cs typeface="Open Sans"/>
              <a:sym typeface="Open Sans"/>
            </a:endParaRPr>
          </a:p>
          <a:p>
            <a:pPr indent="-311150" lvl="1" marL="914400" rtl="0" algn="l">
              <a:lnSpc>
                <a:spcPct val="100000"/>
              </a:lnSpc>
              <a:spcBef>
                <a:spcPts val="0"/>
              </a:spcBef>
              <a:spcAft>
                <a:spcPts val="0"/>
              </a:spcAft>
              <a:buSzPts val="1300"/>
              <a:buFont typeface="Open Sans"/>
              <a:buChar char="○"/>
            </a:pPr>
            <a:r>
              <a:rPr lang="en" sz="1300">
                <a:latin typeface="Open Sans"/>
                <a:ea typeface="Open Sans"/>
                <a:cs typeface="Open Sans"/>
                <a:sym typeface="Open Sans"/>
              </a:rPr>
              <a:t>No advantages to being ‘first’ in a thread</a:t>
            </a:r>
            <a:br>
              <a:rPr lang="en" sz="1300">
                <a:latin typeface="Open Sans"/>
                <a:ea typeface="Open Sans"/>
                <a:cs typeface="Open Sans"/>
                <a:sym typeface="Open Sans"/>
              </a:rPr>
            </a:br>
            <a:endParaRPr sz="1300">
              <a:latin typeface="Open Sans"/>
              <a:ea typeface="Open Sans"/>
              <a:cs typeface="Open Sans"/>
              <a:sym typeface="Open Sans"/>
            </a:endParaRPr>
          </a:p>
          <a:p>
            <a:pPr indent="-311150" lvl="0" marL="457200" rtl="0" algn="l">
              <a:lnSpc>
                <a:spcPct val="100000"/>
              </a:lnSpc>
              <a:spcBef>
                <a:spcPts val="0"/>
              </a:spcBef>
              <a:spcAft>
                <a:spcPts val="0"/>
              </a:spcAft>
              <a:buSzPts val="1300"/>
              <a:buFont typeface="Open Sans"/>
              <a:buChar char="●"/>
            </a:pPr>
            <a:r>
              <a:rPr lang="en" sz="1300">
                <a:latin typeface="Open Sans"/>
                <a:ea typeface="Open Sans"/>
                <a:cs typeface="Open Sans"/>
                <a:sym typeface="Open Sans"/>
              </a:rPr>
              <a:t>Activity outside Slack workspace is not monitored</a:t>
            </a:r>
            <a:br>
              <a:rPr lang="en" sz="1300">
                <a:latin typeface="Open Sans"/>
                <a:ea typeface="Open Sans"/>
                <a:cs typeface="Open Sans"/>
                <a:sym typeface="Open Sans"/>
              </a:rPr>
            </a:br>
            <a:endParaRPr sz="1300">
              <a:latin typeface="Open Sans"/>
              <a:ea typeface="Open Sans"/>
              <a:cs typeface="Open Sans"/>
              <a:sym typeface="Open Sans"/>
            </a:endParaRPr>
          </a:p>
          <a:p>
            <a:pPr indent="-311150" lvl="0" marL="457200" rtl="0" algn="l">
              <a:spcBef>
                <a:spcPts val="0"/>
              </a:spcBef>
              <a:spcAft>
                <a:spcPts val="0"/>
              </a:spcAft>
              <a:buSzPts val="1300"/>
              <a:buFont typeface="Open Sans"/>
              <a:buChar char="●"/>
            </a:pPr>
            <a:r>
              <a:rPr lang="en" sz="1300">
                <a:latin typeface="Open Sans"/>
                <a:ea typeface="Open Sans"/>
                <a:cs typeface="Open Sans"/>
                <a:sym typeface="Open Sans"/>
              </a:rPr>
              <a:t>Have an idea for an initiative of your own?</a:t>
            </a:r>
            <a:endParaRPr sz="1300">
              <a:latin typeface="Open Sans"/>
              <a:ea typeface="Open Sans"/>
              <a:cs typeface="Open Sans"/>
              <a:sym typeface="Open Sans"/>
            </a:endParaRPr>
          </a:p>
          <a:p>
            <a:pPr indent="-311150" lvl="1" marL="914400" rtl="0" algn="l">
              <a:spcBef>
                <a:spcPts val="0"/>
              </a:spcBef>
              <a:spcAft>
                <a:spcPts val="0"/>
              </a:spcAft>
              <a:buSzPts val="1300"/>
              <a:buFont typeface="Open Sans"/>
              <a:buChar char="○"/>
            </a:pPr>
            <a:r>
              <a:rPr lang="en" sz="1300">
                <a:latin typeface="Open Sans"/>
                <a:ea typeface="Open Sans"/>
                <a:cs typeface="Open Sans"/>
                <a:sym typeface="Open Sans"/>
              </a:rPr>
              <a:t>Post the details in the #</a:t>
            </a:r>
            <a:r>
              <a:rPr lang="en" sz="1300">
                <a:latin typeface="Open Sans"/>
                <a:ea typeface="Open Sans"/>
                <a:cs typeface="Open Sans"/>
                <a:sym typeface="Open Sans"/>
              </a:rPr>
              <a:t>general_discussions </a:t>
            </a:r>
            <a:r>
              <a:rPr lang="en" sz="1300">
                <a:latin typeface="Open Sans"/>
                <a:ea typeface="Open Sans"/>
                <a:cs typeface="Open Sans"/>
                <a:sym typeface="Open Sans"/>
              </a:rPr>
              <a:t>channel</a:t>
            </a:r>
            <a:endParaRPr sz="1300">
              <a:latin typeface="Open Sans"/>
              <a:ea typeface="Open Sans"/>
              <a:cs typeface="Open Sans"/>
              <a:sym typeface="Open Sans"/>
            </a:endParaRPr>
          </a:p>
          <a:p>
            <a:pPr indent="-311150" lvl="1" marL="914400" rtl="0" algn="l">
              <a:spcBef>
                <a:spcPts val="0"/>
              </a:spcBef>
              <a:spcAft>
                <a:spcPts val="0"/>
              </a:spcAft>
              <a:buSzPts val="1300"/>
              <a:buFont typeface="Open Sans"/>
              <a:buChar char="○"/>
            </a:pPr>
            <a:r>
              <a:rPr lang="en" sz="1300">
                <a:latin typeface="Open Sans"/>
                <a:ea typeface="Open Sans"/>
                <a:cs typeface="Open Sans"/>
                <a:sym typeface="Open Sans"/>
              </a:rPr>
              <a:t>See how it resonates with your classmates</a:t>
            </a:r>
            <a:endParaRPr sz="1300">
              <a:latin typeface="Open Sans"/>
              <a:ea typeface="Open Sans"/>
              <a:cs typeface="Open Sans"/>
              <a:sym typeface="Open Sans"/>
            </a:endParaRPr>
          </a:p>
          <a:p>
            <a:pPr indent="-311150" lvl="1" marL="914400" rtl="0" algn="l">
              <a:spcBef>
                <a:spcPts val="0"/>
              </a:spcBef>
              <a:spcAft>
                <a:spcPts val="0"/>
              </a:spcAft>
              <a:buSzPts val="1300"/>
              <a:buFont typeface="Open Sans"/>
              <a:buChar char="○"/>
            </a:pPr>
            <a:r>
              <a:rPr lang="en" sz="1300">
                <a:latin typeface="Open Sans"/>
                <a:ea typeface="Open Sans"/>
                <a:cs typeface="Open Sans"/>
                <a:sym typeface="Open Sans"/>
              </a:rPr>
              <a:t>Once you have a full fledged plan, submit it to the Community Managers through </a:t>
            </a:r>
            <a:r>
              <a:rPr lang="en" sz="1300">
                <a:latin typeface="Open Sans"/>
                <a:ea typeface="Open Sans"/>
                <a:cs typeface="Open Sans"/>
                <a:sym typeface="Open Sans"/>
              </a:rPr>
              <a:t>a form! Each track will have a separate form: </a:t>
            </a:r>
            <a:r>
              <a:rPr b="1" lang="en" sz="1300" u="sng">
                <a:solidFill>
                  <a:schemeClr val="hlink"/>
                </a:solidFill>
                <a:latin typeface="Open Sans"/>
                <a:ea typeface="Open Sans"/>
                <a:cs typeface="Open Sans"/>
                <a:sym typeface="Open Sans"/>
                <a:hlinkClick r:id="rId3"/>
              </a:rPr>
              <a:t>AI</a:t>
            </a:r>
            <a:r>
              <a:rPr b="1" lang="en" sz="1300">
                <a:latin typeface="Open Sans"/>
                <a:ea typeface="Open Sans"/>
                <a:cs typeface="Open Sans"/>
                <a:sym typeface="Open Sans"/>
              </a:rPr>
              <a:t> / </a:t>
            </a:r>
            <a:r>
              <a:rPr b="1" lang="en" sz="1300" u="sng">
                <a:solidFill>
                  <a:schemeClr val="hlink"/>
                </a:solidFill>
                <a:latin typeface="Open Sans"/>
                <a:ea typeface="Open Sans"/>
                <a:cs typeface="Open Sans"/>
                <a:sym typeface="Open Sans"/>
                <a:hlinkClick r:id="rId4"/>
              </a:rPr>
              <a:t>Data</a:t>
            </a:r>
            <a:r>
              <a:rPr b="1" lang="en" sz="1300">
                <a:latin typeface="Open Sans"/>
                <a:ea typeface="Open Sans"/>
                <a:cs typeface="Open Sans"/>
                <a:sym typeface="Open Sans"/>
              </a:rPr>
              <a:t> / </a:t>
            </a:r>
            <a:r>
              <a:rPr b="1" lang="en" sz="1300" u="sng">
                <a:solidFill>
                  <a:schemeClr val="hlink"/>
                </a:solidFill>
                <a:latin typeface="Open Sans"/>
                <a:ea typeface="Open Sans"/>
                <a:cs typeface="Open Sans"/>
                <a:sym typeface="Open Sans"/>
                <a:hlinkClick r:id="rId5"/>
              </a:rPr>
              <a:t>Cloud</a:t>
            </a:r>
            <a:endParaRPr b="1" sz="1300">
              <a:solidFill>
                <a:srgbClr val="02B3E4"/>
              </a:solidFill>
              <a:latin typeface="Open Sans"/>
              <a:ea typeface="Open Sans"/>
              <a:cs typeface="Open Sans"/>
              <a:sym typeface="Open Sans"/>
            </a:endParaRPr>
          </a:p>
          <a:p>
            <a:pPr indent="0" lvl="0" marL="0" rtl="0" algn="l">
              <a:lnSpc>
                <a:spcPct val="100000"/>
              </a:lnSpc>
              <a:spcBef>
                <a:spcPts val="100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sz="1600">
                <a:latin typeface="Open Sans"/>
                <a:ea typeface="Open Sans"/>
                <a:cs typeface="Open Sans"/>
                <a:sym typeface="Open Sans"/>
              </a:rPr>
              <a:t> </a:t>
            </a:r>
            <a:endParaRPr sz="1600">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pic>
        <p:nvPicPr>
          <p:cNvPr id="303" name="Google Shape;303;p60"/>
          <p:cNvPicPr preferRelativeResize="0"/>
          <p:nvPr/>
        </p:nvPicPr>
        <p:blipFill>
          <a:blip r:embed="rId6">
            <a:alphaModFix/>
          </a:blip>
          <a:stretch>
            <a:fillRect/>
          </a:stretch>
        </p:blipFill>
        <p:spPr>
          <a:xfrm>
            <a:off x="5849112" y="1256125"/>
            <a:ext cx="2616876" cy="26168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Udacity Template 16x9">
  <a:themeElements>
    <a:clrScheme name="White">
      <a:dk1>
        <a:srgbClr val="2E3D49"/>
      </a:dk1>
      <a:lt1>
        <a:srgbClr val="7D97AD"/>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2017 Udacity Template 16x9">
  <a:themeElements>
    <a:clrScheme name="White">
      <a:dk1>
        <a:srgbClr val="2E3D49"/>
      </a:dk1>
      <a:lt1>
        <a:srgbClr val="7D97AD"/>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